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83" r:id="rId3"/>
    <p:sldId id="352" r:id="rId4"/>
    <p:sldId id="353" r:id="rId5"/>
    <p:sldId id="345" r:id="rId6"/>
    <p:sldId id="261" r:id="rId7"/>
    <p:sldId id="262" r:id="rId8"/>
    <p:sldId id="263" r:id="rId9"/>
    <p:sldId id="303" r:id="rId10"/>
    <p:sldId id="350" r:id="rId11"/>
    <p:sldId id="285" r:id="rId12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5454"/>
    <a:srgbClr val="455B6F"/>
    <a:srgbClr val="3C5A59"/>
    <a:srgbClr val="FFFFFF"/>
    <a:srgbClr val="696969"/>
    <a:srgbClr val="2867A0"/>
    <a:srgbClr val="B1510F"/>
    <a:srgbClr val="906638"/>
    <a:srgbClr val="10723C"/>
    <a:srgbClr val="860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681277C-DCFF-4A18-B05D-5B7BB0F84EEF}" v="195" dt="2019-12-30T15:47:17.05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Без стилю та сі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8" autoAdjust="0"/>
    <p:restoredTop sz="94660"/>
  </p:normalViewPr>
  <p:slideViewPr>
    <p:cSldViewPr snapToGrid="0">
      <p:cViewPr varScale="1">
        <p:scale>
          <a:sx n="65" d="100"/>
          <a:sy n="65" d="100"/>
        </p:scale>
        <p:origin x="496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ulinich Bohdan" userId="48e65c9f34e137d0" providerId="LiveId" clId="{6408DC55-ECC3-49D9-A449-9C961BA83448}"/>
    <pc:docChg chg="undo custSel addSld delSld modSld sldOrd">
      <pc:chgData name="Kulinich Bohdan" userId="48e65c9f34e137d0" providerId="LiveId" clId="{6408DC55-ECC3-49D9-A449-9C961BA83448}" dt="2019-10-03T20:19:51.982" v="3286" actId="20577"/>
      <pc:docMkLst>
        <pc:docMk/>
      </pc:docMkLst>
      <pc:sldChg chg="delSp modSp delAnim">
        <pc:chgData name="Kulinich Bohdan" userId="48e65c9f34e137d0" providerId="LiveId" clId="{6408DC55-ECC3-49D9-A449-9C961BA83448}" dt="2019-10-02T04:50:27.717" v="1793" actId="1076"/>
        <pc:sldMkLst>
          <pc:docMk/>
          <pc:sldMk cId="4214866131" sldId="261"/>
        </pc:sldMkLst>
        <pc:spChg chg="mod">
          <ac:chgData name="Kulinich Bohdan" userId="48e65c9f34e137d0" providerId="LiveId" clId="{6408DC55-ECC3-49D9-A449-9C961BA83448}" dt="2019-10-02T04:50:05.200" v="1791" actId="20577"/>
          <ac:spMkLst>
            <pc:docMk/>
            <pc:sldMk cId="4214866131" sldId="261"/>
            <ac:spMk id="7" creationId="{00000000-0000-0000-0000-000000000000}"/>
          </ac:spMkLst>
        </pc:spChg>
        <pc:spChg chg="mod">
          <ac:chgData name="Kulinich Bohdan" userId="48e65c9f34e137d0" providerId="LiveId" clId="{6408DC55-ECC3-49D9-A449-9C961BA83448}" dt="2019-10-02T04:50:27.717" v="1793" actId="1076"/>
          <ac:spMkLst>
            <pc:docMk/>
            <pc:sldMk cId="4214866131" sldId="261"/>
            <ac:spMk id="9" creationId="{00000000-0000-0000-0000-000000000000}"/>
          </ac:spMkLst>
        </pc:spChg>
        <pc:spChg chg="mod">
          <ac:chgData name="Kulinich Bohdan" userId="48e65c9f34e137d0" providerId="LiveId" clId="{6408DC55-ECC3-49D9-A449-9C961BA83448}" dt="2019-10-02T04:50:27.717" v="1793" actId="1076"/>
          <ac:spMkLst>
            <pc:docMk/>
            <pc:sldMk cId="4214866131" sldId="261"/>
            <ac:spMk id="10" creationId="{00000000-0000-0000-0000-000000000000}"/>
          </ac:spMkLst>
        </pc:spChg>
        <pc:spChg chg="del">
          <ac:chgData name="Kulinich Bohdan" userId="48e65c9f34e137d0" providerId="LiveId" clId="{6408DC55-ECC3-49D9-A449-9C961BA83448}" dt="2019-10-02T04:50:22.919" v="1792" actId="478"/>
          <ac:spMkLst>
            <pc:docMk/>
            <pc:sldMk cId="4214866131" sldId="261"/>
            <ac:spMk id="13" creationId="{00000000-0000-0000-0000-000000000000}"/>
          </ac:spMkLst>
        </pc:spChg>
      </pc:sldChg>
      <pc:sldChg chg="delSp modSp delAnim">
        <pc:chgData name="Kulinich Bohdan" userId="48e65c9f34e137d0" providerId="LiveId" clId="{6408DC55-ECC3-49D9-A449-9C961BA83448}" dt="2019-10-03T07:54:31.374" v="2053" actId="20577"/>
        <pc:sldMkLst>
          <pc:docMk/>
          <pc:sldMk cId="3788696724" sldId="262"/>
        </pc:sldMkLst>
        <pc:spChg chg="mod">
          <ac:chgData name="Kulinich Bohdan" userId="48e65c9f34e137d0" providerId="LiveId" clId="{6408DC55-ECC3-49D9-A449-9C961BA83448}" dt="2019-10-03T07:54:31.374" v="2053" actId="20577"/>
          <ac:spMkLst>
            <pc:docMk/>
            <pc:sldMk cId="3788696724" sldId="262"/>
            <ac:spMk id="7" creationId="{00000000-0000-0000-0000-000000000000}"/>
          </ac:spMkLst>
        </pc:spChg>
        <pc:spChg chg="del mod">
          <ac:chgData name="Kulinich Bohdan" userId="48e65c9f34e137d0" providerId="LiveId" clId="{6408DC55-ECC3-49D9-A449-9C961BA83448}" dt="2019-10-03T07:52:46.835" v="1921" actId="478"/>
          <ac:spMkLst>
            <pc:docMk/>
            <pc:sldMk cId="3788696724" sldId="262"/>
            <ac:spMk id="12" creationId="{00000000-0000-0000-0000-000000000000}"/>
          </ac:spMkLst>
        </pc:spChg>
      </pc:sldChg>
      <pc:sldChg chg="delSp modSp delAnim">
        <pc:chgData name="Kulinich Bohdan" userId="48e65c9f34e137d0" providerId="LiveId" clId="{6408DC55-ECC3-49D9-A449-9C961BA83448}" dt="2019-10-03T09:34:29.258" v="2321" actId="1076"/>
        <pc:sldMkLst>
          <pc:docMk/>
          <pc:sldMk cId="3950386982" sldId="263"/>
        </pc:sldMkLst>
        <pc:spChg chg="mod">
          <ac:chgData name="Kulinich Bohdan" userId="48e65c9f34e137d0" providerId="LiveId" clId="{6408DC55-ECC3-49D9-A449-9C961BA83448}" dt="2019-10-03T09:34:29.258" v="2321" actId="1076"/>
          <ac:spMkLst>
            <pc:docMk/>
            <pc:sldMk cId="3950386982" sldId="263"/>
            <ac:spMk id="7" creationId="{00000000-0000-0000-0000-000000000000}"/>
          </ac:spMkLst>
        </pc:spChg>
        <pc:spChg chg="del mod">
          <ac:chgData name="Kulinich Bohdan" userId="48e65c9f34e137d0" providerId="LiveId" clId="{6408DC55-ECC3-49D9-A449-9C961BA83448}" dt="2019-10-03T09:07:11.613" v="2056" actId="478"/>
          <ac:spMkLst>
            <pc:docMk/>
            <pc:sldMk cId="3950386982" sldId="263"/>
            <ac:spMk id="9" creationId="{00000000-0000-0000-0000-000000000000}"/>
          </ac:spMkLst>
        </pc:spChg>
        <pc:spChg chg="del">
          <ac:chgData name="Kulinich Bohdan" userId="48e65c9f34e137d0" providerId="LiveId" clId="{6408DC55-ECC3-49D9-A449-9C961BA83448}" dt="2019-10-03T09:07:10.597" v="2055" actId="478"/>
          <ac:spMkLst>
            <pc:docMk/>
            <pc:sldMk cId="3950386982" sldId="263"/>
            <ac:spMk id="10" creationId="{00000000-0000-0000-0000-000000000000}"/>
          </ac:spMkLst>
        </pc:spChg>
      </pc:sldChg>
      <pc:sldChg chg="del">
        <pc:chgData name="Kulinich Bohdan" userId="48e65c9f34e137d0" providerId="LiveId" clId="{6408DC55-ECC3-49D9-A449-9C961BA83448}" dt="2019-10-01T21:40:23.412" v="1462" actId="2696"/>
        <pc:sldMkLst>
          <pc:docMk/>
          <pc:sldMk cId="880671366" sldId="273"/>
        </pc:sldMkLst>
      </pc:sldChg>
      <pc:sldChg chg="addSp modSp del modAnim">
        <pc:chgData name="Kulinich Bohdan" userId="48e65c9f34e137d0" providerId="LiveId" clId="{6408DC55-ECC3-49D9-A449-9C961BA83448}" dt="2019-10-03T14:17:47.912" v="2624" actId="2696"/>
        <pc:sldMkLst>
          <pc:docMk/>
          <pc:sldMk cId="895084801" sldId="276"/>
        </pc:sldMkLst>
        <pc:spChg chg="mod">
          <ac:chgData name="Kulinich Bohdan" userId="48e65c9f34e137d0" providerId="LiveId" clId="{6408DC55-ECC3-49D9-A449-9C961BA83448}" dt="2019-10-02T04:00:15.273" v="1685" actId="14100"/>
          <ac:spMkLst>
            <pc:docMk/>
            <pc:sldMk cId="895084801" sldId="276"/>
            <ac:spMk id="7" creationId="{00000000-0000-0000-0000-000000000000}"/>
          </ac:spMkLst>
        </pc:spChg>
        <pc:spChg chg="mod">
          <ac:chgData name="Kulinich Bohdan" userId="48e65c9f34e137d0" providerId="LiveId" clId="{6408DC55-ECC3-49D9-A449-9C961BA83448}" dt="2019-10-02T04:00:08.005" v="1684" actId="14100"/>
          <ac:spMkLst>
            <pc:docMk/>
            <pc:sldMk cId="895084801" sldId="276"/>
            <ac:spMk id="8" creationId="{00000000-0000-0000-0000-000000000000}"/>
          </ac:spMkLst>
        </pc:spChg>
        <pc:spChg chg="mod">
          <ac:chgData name="Kulinich Bohdan" userId="48e65c9f34e137d0" providerId="LiveId" clId="{6408DC55-ECC3-49D9-A449-9C961BA83448}" dt="2019-10-02T03:59:53.402" v="1681" actId="20577"/>
          <ac:spMkLst>
            <pc:docMk/>
            <pc:sldMk cId="895084801" sldId="276"/>
            <ac:spMk id="9" creationId="{00000000-0000-0000-0000-000000000000}"/>
          </ac:spMkLst>
        </pc:spChg>
        <pc:spChg chg="add mod">
          <ac:chgData name="Kulinich Bohdan" userId="48e65c9f34e137d0" providerId="LiveId" clId="{6408DC55-ECC3-49D9-A449-9C961BA83448}" dt="2019-10-02T03:59:27.940" v="1675" actId="14100"/>
          <ac:spMkLst>
            <pc:docMk/>
            <pc:sldMk cId="895084801" sldId="276"/>
            <ac:spMk id="11" creationId="{1A2EC906-0744-4AE2-AB25-50AC25B44580}"/>
          </ac:spMkLst>
        </pc:spChg>
        <pc:spChg chg="mod">
          <ac:chgData name="Kulinich Bohdan" userId="48e65c9f34e137d0" providerId="LiveId" clId="{6408DC55-ECC3-49D9-A449-9C961BA83448}" dt="2019-10-02T04:00:04.136" v="1683" actId="14100"/>
          <ac:spMkLst>
            <pc:docMk/>
            <pc:sldMk cId="895084801" sldId="276"/>
            <ac:spMk id="24" creationId="{00000000-0000-0000-0000-000000000000}"/>
          </ac:spMkLst>
        </pc:spChg>
        <pc:picChg chg="mod">
          <ac:chgData name="Kulinich Bohdan" userId="48e65c9f34e137d0" providerId="LiveId" clId="{6408DC55-ECC3-49D9-A449-9C961BA83448}" dt="2019-10-02T03:58:58.056" v="1669" actId="14100"/>
          <ac:picMkLst>
            <pc:docMk/>
            <pc:sldMk cId="895084801" sldId="276"/>
            <ac:picMk id="23" creationId="{00000000-0000-0000-0000-000000000000}"/>
          </ac:picMkLst>
        </pc:picChg>
      </pc:sldChg>
      <pc:sldChg chg="modSp del ord">
        <pc:chgData name="Kulinich Bohdan" userId="48e65c9f34e137d0" providerId="LiveId" clId="{6408DC55-ECC3-49D9-A449-9C961BA83448}" dt="2019-10-03T18:35:29.714" v="2912" actId="2696"/>
        <pc:sldMkLst>
          <pc:docMk/>
          <pc:sldMk cId="651625149" sldId="283"/>
        </pc:sldMkLst>
        <pc:spChg chg="mod">
          <ac:chgData name="Kulinich Bohdan" userId="48e65c9f34e137d0" providerId="LiveId" clId="{6408DC55-ECC3-49D9-A449-9C961BA83448}" dt="2019-10-03T17:15:07.819" v="2688" actId="20577"/>
          <ac:spMkLst>
            <pc:docMk/>
            <pc:sldMk cId="651625149" sldId="283"/>
            <ac:spMk id="7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17:43.264" v="2761" actId="20577"/>
          <ac:spMkLst>
            <pc:docMk/>
            <pc:sldMk cId="651625149" sldId="283"/>
            <ac:spMk id="35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12:11.762" v="2626" actId="20577"/>
          <ac:spMkLst>
            <pc:docMk/>
            <pc:sldMk cId="651625149" sldId="283"/>
            <ac:spMk id="54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12:08.266" v="2625" actId="20577"/>
          <ac:spMkLst>
            <pc:docMk/>
            <pc:sldMk cId="651625149" sldId="283"/>
            <ac:spMk id="55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12:14.839" v="2627" actId="20577"/>
          <ac:spMkLst>
            <pc:docMk/>
            <pc:sldMk cId="651625149" sldId="283"/>
            <ac:spMk id="57" creationId="{00000000-0000-0000-0000-000000000000}"/>
          </ac:spMkLst>
        </pc:spChg>
      </pc:sldChg>
      <pc:sldChg chg="modSp">
        <pc:chgData name="Kulinich Bohdan" userId="48e65c9f34e137d0" providerId="LiveId" clId="{6408DC55-ECC3-49D9-A449-9C961BA83448}" dt="2019-10-03T20:19:51.982" v="3286" actId="20577"/>
        <pc:sldMkLst>
          <pc:docMk/>
          <pc:sldMk cId="4006822545" sldId="285"/>
        </pc:sldMkLst>
        <pc:graphicFrameChg chg="modGraphic">
          <ac:chgData name="Kulinich Bohdan" userId="48e65c9f34e137d0" providerId="LiveId" clId="{6408DC55-ECC3-49D9-A449-9C961BA83448}" dt="2019-10-03T20:19:31.457" v="3277" actId="20577"/>
          <ac:graphicFrameMkLst>
            <pc:docMk/>
            <pc:sldMk cId="4006822545" sldId="285"/>
            <ac:graphicFrameMk id="4" creationId="{00000000-0000-0000-0000-000000000000}"/>
          </ac:graphicFrameMkLst>
        </pc:graphicFrameChg>
        <pc:graphicFrameChg chg="mod modGraphic">
          <ac:chgData name="Kulinich Bohdan" userId="48e65c9f34e137d0" providerId="LiveId" clId="{6408DC55-ECC3-49D9-A449-9C961BA83448}" dt="2019-10-03T20:19:38.359" v="3278"/>
          <ac:graphicFrameMkLst>
            <pc:docMk/>
            <pc:sldMk cId="4006822545" sldId="285"/>
            <ac:graphicFrameMk id="28" creationId="{00000000-0000-0000-0000-000000000000}"/>
          </ac:graphicFrameMkLst>
        </pc:graphicFrameChg>
        <pc:graphicFrameChg chg="mod modGraphic">
          <ac:chgData name="Kulinich Bohdan" userId="48e65c9f34e137d0" providerId="LiveId" clId="{6408DC55-ECC3-49D9-A449-9C961BA83448}" dt="2019-10-03T20:19:51.982" v="3286" actId="20577"/>
          <ac:graphicFrameMkLst>
            <pc:docMk/>
            <pc:sldMk cId="4006822545" sldId="285"/>
            <ac:graphicFrameMk id="29" creationId="{00000000-0000-0000-0000-000000000000}"/>
          </ac:graphicFrameMkLst>
        </pc:graphicFrameChg>
        <pc:graphicFrameChg chg="mod modGraphic">
          <ac:chgData name="Kulinich Bohdan" userId="48e65c9f34e137d0" providerId="LiveId" clId="{6408DC55-ECC3-49D9-A449-9C961BA83448}" dt="2019-10-03T20:19:49.548" v="3284" actId="20577"/>
          <ac:graphicFrameMkLst>
            <pc:docMk/>
            <pc:sldMk cId="4006822545" sldId="285"/>
            <ac:graphicFrameMk id="30" creationId="{00000000-0000-0000-0000-000000000000}"/>
          </ac:graphicFrameMkLst>
        </pc:graphicFrameChg>
      </pc:sldChg>
      <pc:sldChg chg="addSp delSp modSp delAnim modAnim">
        <pc:chgData name="Kulinich Bohdan" userId="48e65c9f34e137d0" providerId="LiveId" clId="{6408DC55-ECC3-49D9-A449-9C961BA83448}" dt="2019-09-27T16:26:52.097" v="418" actId="1076"/>
        <pc:sldMkLst>
          <pc:docMk/>
          <pc:sldMk cId="4256551153" sldId="287"/>
        </pc:sldMkLst>
        <pc:spChg chg="mod">
          <ac:chgData name="Kulinich Bohdan" userId="48e65c9f34e137d0" providerId="LiveId" clId="{6408DC55-ECC3-49D9-A449-9C961BA83448}" dt="2019-09-26T16:34:43.747" v="78" actId="20577"/>
          <ac:spMkLst>
            <pc:docMk/>
            <pc:sldMk cId="4256551153" sldId="287"/>
            <ac:spMk id="4" creationId="{00000000-0000-0000-0000-000000000000}"/>
          </ac:spMkLst>
        </pc:spChg>
        <pc:spChg chg="add mod">
          <ac:chgData name="Kulinich Bohdan" userId="48e65c9f34e137d0" providerId="LiveId" clId="{6408DC55-ECC3-49D9-A449-9C961BA83448}" dt="2019-09-27T16:16:48.305" v="297" actId="1076"/>
          <ac:spMkLst>
            <pc:docMk/>
            <pc:sldMk cId="4256551153" sldId="287"/>
            <ac:spMk id="10" creationId="{95053B4A-4F4C-40E4-936D-69838EDDB4BE}"/>
          </ac:spMkLst>
        </pc:spChg>
        <pc:spChg chg="add mod">
          <ac:chgData name="Kulinich Bohdan" userId="48e65c9f34e137d0" providerId="LiveId" clId="{6408DC55-ECC3-49D9-A449-9C961BA83448}" dt="2019-09-27T16:16:48.305" v="297" actId="1076"/>
          <ac:spMkLst>
            <pc:docMk/>
            <pc:sldMk cId="4256551153" sldId="287"/>
            <ac:spMk id="11" creationId="{C11C05EB-97EC-4287-8A59-788586017CDF}"/>
          </ac:spMkLst>
        </pc:spChg>
        <pc:spChg chg="add mod">
          <ac:chgData name="Kulinich Bohdan" userId="48e65c9f34e137d0" providerId="LiveId" clId="{6408DC55-ECC3-49D9-A449-9C961BA83448}" dt="2019-09-27T16:14:57.199" v="294" actId="1076"/>
          <ac:spMkLst>
            <pc:docMk/>
            <pc:sldMk cId="4256551153" sldId="287"/>
            <ac:spMk id="12" creationId="{68B53E84-A65B-46B3-A273-D5A649BC2EB3}"/>
          </ac:spMkLst>
        </pc:spChg>
        <pc:spChg chg="add mod">
          <ac:chgData name="Kulinich Bohdan" userId="48e65c9f34e137d0" providerId="LiveId" clId="{6408DC55-ECC3-49D9-A449-9C961BA83448}" dt="2019-09-26T18:38:20.308" v="95" actId="20577"/>
          <ac:spMkLst>
            <pc:docMk/>
            <pc:sldMk cId="4256551153" sldId="287"/>
            <ac:spMk id="13" creationId="{3754E691-2B6E-4239-B59F-E0F08F0FD405}"/>
          </ac:spMkLst>
        </pc:spChg>
        <pc:spChg chg="add mod">
          <ac:chgData name="Kulinich Bohdan" userId="48e65c9f34e137d0" providerId="LiveId" clId="{6408DC55-ECC3-49D9-A449-9C961BA83448}" dt="2019-09-26T18:39:49.427" v="114" actId="1076"/>
          <ac:spMkLst>
            <pc:docMk/>
            <pc:sldMk cId="4256551153" sldId="287"/>
            <ac:spMk id="14" creationId="{85BC9D69-EF51-4FB4-A683-489BC69B041D}"/>
          </ac:spMkLst>
        </pc:spChg>
        <pc:spChg chg="add mod">
          <ac:chgData name="Kulinich Bohdan" userId="48e65c9f34e137d0" providerId="LiveId" clId="{6408DC55-ECC3-49D9-A449-9C961BA83448}" dt="2019-09-27T16:15:07.781" v="295" actId="1076"/>
          <ac:spMkLst>
            <pc:docMk/>
            <pc:sldMk cId="4256551153" sldId="287"/>
            <ac:spMk id="15" creationId="{1C54152B-8EB0-4C93-9C53-DA4538356F3E}"/>
          </ac:spMkLst>
        </pc:spChg>
        <pc:spChg chg="add mod">
          <ac:chgData name="Kulinich Bohdan" userId="48e65c9f34e137d0" providerId="LiveId" clId="{6408DC55-ECC3-49D9-A449-9C961BA83448}" dt="2019-09-27T16:15:07.781" v="295" actId="1076"/>
          <ac:spMkLst>
            <pc:docMk/>
            <pc:sldMk cId="4256551153" sldId="287"/>
            <ac:spMk id="16" creationId="{8153751B-83B5-40E2-9210-415ECFA485F2}"/>
          </ac:spMkLst>
        </pc:spChg>
        <pc:spChg chg="add mod">
          <ac:chgData name="Kulinich Bohdan" userId="48e65c9f34e137d0" providerId="LiveId" clId="{6408DC55-ECC3-49D9-A449-9C961BA83448}" dt="2019-09-26T18:43:51.333" v="202" actId="14100"/>
          <ac:spMkLst>
            <pc:docMk/>
            <pc:sldMk cId="4256551153" sldId="287"/>
            <ac:spMk id="17" creationId="{1AFA9BD3-F262-4BD0-8222-968889ECFD16}"/>
          </ac:spMkLst>
        </pc:spChg>
        <pc:spChg chg="add mod">
          <ac:chgData name="Kulinich Bohdan" userId="48e65c9f34e137d0" providerId="LiveId" clId="{6408DC55-ECC3-49D9-A449-9C961BA83448}" dt="2019-09-26T18:43:47.871" v="201" actId="14100"/>
          <ac:spMkLst>
            <pc:docMk/>
            <pc:sldMk cId="4256551153" sldId="287"/>
            <ac:spMk id="18" creationId="{3D994379-22D7-45B4-BA56-5FE5F03DE00F}"/>
          </ac:spMkLst>
        </pc:spChg>
        <pc:spChg chg="add mod">
          <ac:chgData name="Kulinich Bohdan" userId="48e65c9f34e137d0" providerId="LiveId" clId="{6408DC55-ECC3-49D9-A449-9C961BA83448}" dt="2019-09-27T16:17:51.564" v="313" actId="20577"/>
          <ac:spMkLst>
            <pc:docMk/>
            <pc:sldMk cId="4256551153" sldId="287"/>
            <ac:spMk id="19" creationId="{274A8ACA-BE38-4DDE-B7C8-7E355784D092}"/>
          </ac:spMkLst>
        </pc:spChg>
        <pc:spChg chg="add mod">
          <ac:chgData name="Kulinich Bohdan" userId="48e65c9f34e137d0" providerId="LiveId" clId="{6408DC55-ECC3-49D9-A449-9C961BA83448}" dt="2019-09-27T16:18:13.091" v="320" actId="20577"/>
          <ac:spMkLst>
            <pc:docMk/>
            <pc:sldMk cId="4256551153" sldId="287"/>
            <ac:spMk id="20" creationId="{E1DAE339-DB79-466A-B797-944AB949186E}"/>
          </ac:spMkLst>
        </pc:spChg>
        <pc:spChg chg="del">
          <ac:chgData name="Kulinich Bohdan" userId="48e65c9f34e137d0" providerId="LiveId" clId="{6408DC55-ECC3-49D9-A449-9C961BA83448}" dt="2019-09-26T16:33:28.035" v="41" actId="478"/>
          <ac:spMkLst>
            <pc:docMk/>
            <pc:sldMk cId="4256551153" sldId="287"/>
            <ac:spMk id="21" creationId="{00000000-0000-0000-0000-000000000000}"/>
          </ac:spMkLst>
        </pc:spChg>
        <pc:spChg chg="add mod">
          <ac:chgData name="Kulinich Bohdan" userId="48e65c9f34e137d0" providerId="LiveId" clId="{6408DC55-ECC3-49D9-A449-9C961BA83448}" dt="2019-09-27T16:17:38.373" v="310" actId="20577"/>
          <ac:spMkLst>
            <pc:docMk/>
            <pc:sldMk cId="4256551153" sldId="287"/>
            <ac:spMk id="21" creationId="{7A4B340A-59D4-40E2-A5B7-F015C54A5E7E}"/>
          </ac:spMkLst>
        </pc:spChg>
        <pc:spChg chg="del">
          <ac:chgData name="Kulinich Bohdan" userId="48e65c9f34e137d0" providerId="LiveId" clId="{6408DC55-ECC3-49D9-A449-9C961BA83448}" dt="2019-09-26T16:33:26.869" v="40" actId="478"/>
          <ac:spMkLst>
            <pc:docMk/>
            <pc:sldMk cId="4256551153" sldId="287"/>
            <ac:spMk id="22" creationId="{00000000-0000-0000-0000-000000000000}"/>
          </ac:spMkLst>
        </pc:spChg>
        <pc:spChg chg="add mod">
          <ac:chgData name="Kulinich Bohdan" userId="48e65c9f34e137d0" providerId="LiveId" clId="{6408DC55-ECC3-49D9-A449-9C961BA83448}" dt="2019-09-27T16:24:08.569" v="370" actId="14100"/>
          <ac:spMkLst>
            <pc:docMk/>
            <pc:sldMk cId="4256551153" sldId="287"/>
            <ac:spMk id="22" creationId="{9F7622FA-00CE-46D3-8F23-D6A7C303635C}"/>
          </ac:spMkLst>
        </pc:spChg>
        <pc:spChg chg="del">
          <ac:chgData name="Kulinich Bohdan" userId="48e65c9f34e137d0" providerId="LiveId" clId="{6408DC55-ECC3-49D9-A449-9C961BA83448}" dt="2019-09-26T16:33:25.795" v="39" actId="478"/>
          <ac:spMkLst>
            <pc:docMk/>
            <pc:sldMk cId="4256551153" sldId="287"/>
            <ac:spMk id="23" creationId="{00000000-0000-0000-0000-000000000000}"/>
          </ac:spMkLst>
        </pc:spChg>
        <pc:spChg chg="add mod">
          <ac:chgData name="Kulinich Bohdan" userId="48e65c9f34e137d0" providerId="LiveId" clId="{6408DC55-ECC3-49D9-A449-9C961BA83448}" dt="2019-09-27T16:26:33.483" v="416" actId="1076"/>
          <ac:spMkLst>
            <pc:docMk/>
            <pc:sldMk cId="4256551153" sldId="287"/>
            <ac:spMk id="23" creationId="{4A5478C4-6DA6-4815-B745-E33C3115D459}"/>
          </ac:spMkLst>
        </pc:spChg>
        <pc:spChg chg="add mod">
          <ac:chgData name="Kulinich Bohdan" userId="48e65c9f34e137d0" providerId="LiveId" clId="{6408DC55-ECC3-49D9-A449-9C961BA83448}" dt="2019-09-27T16:26:52.097" v="418" actId="1076"/>
          <ac:spMkLst>
            <pc:docMk/>
            <pc:sldMk cId="4256551153" sldId="287"/>
            <ac:spMk id="24" creationId="{72EC11E2-66D6-43C5-B242-7E8D283666AF}"/>
          </ac:spMkLst>
        </pc:spChg>
        <pc:spChg chg="del">
          <ac:chgData name="Kulinich Bohdan" userId="48e65c9f34e137d0" providerId="LiveId" clId="{6408DC55-ECC3-49D9-A449-9C961BA83448}" dt="2019-09-26T16:33:23.616" v="37" actId="478"/>
          <ac:spMkLst>
            <pc:docMk/>
            <pc:sldMk cId="4256551153" sldId="287"/>
            <ac:spMk id="27" creationId="{00000000-0000-0000-0000-000000000000}"/>
          </ac:spMkLst>
        </pc:spChg>
        <pc:spChg chg="del">
          <ac:chgData name="Kulinich Bohdan" userId="48e65c9f34e137d0" providerId="LiveId" clId="{6408DC55-ECC3-49D9-A449-9C961BA83448}" dt="2019-09-26T16:33:18.710" v="33" actId="478"/>
          <ac:spMkLst>
            <pc:docMk/>
            <pc:sldMk cId="4256551153" sldId="287"/>
            <ac:spMk id="32" creationId="{00000000-0000-0000-0000-000000000000}"/>
          </ac:spMkLst>
        </pc:spChg>
        <pc:spChg chg="del">
          <ac:chgData name="Kulinich Bohdan" userId="48e65c9f34e137d0" providerId="LiveId" clId="{6408DC55-ECC3-49D9-A449-9C961BA83448}" dt="2019-09-26T16:33:22.100" v="36" actId="478"/>
          <ac:spMkLst>
            <pc:docMk/>
            <pc:sldMk cId="4256551153" sldId="287"/>
            <ac:spMk id="37" creationId="{00000000-0000-0000-0000-000000000000}"/>
          </ac:spMkLst>
        </pc:spChg>
        <pc:picChg chg="del">
          <ac:chgData name="Kulinich Bohdan" userId="48e65c9f34e137d0" providerId="LiveId" clId="{6408DC55-ECC3-49D9-A449-9C961BA83448}" dt="2019-09-26T16:33:19.880" v="34" actId="478"/>
          <ac:picMkLst>
            <pc:docMk/>
            <pc:sldMk cId="4256551153" sldId="287"/>
            <ac:picMk id="5" creationId="{00000000-0000-0000-0000-000000000000}"/>
          </ac:picMkLst>
        </pc:picChg>
        <pc:cxnChg chg="del">
          <ac:chgData name="Kulinich Bohdan" userId="48e65c9f34e137d0" providerId="LiveId" clId="{6408DC55-ECC3-49D9-A449-9C961BA83448}" dt="2019-09-26T16:33:24.881" v="38" actId="478"/>
          <ac:cxnSpMkLst>
            <pc:docMk/>
            <pc:sldMk cId="4256551153" sldId="287"/>
            <ac:cxnSpMk id="6" creationId="{00000000-0000-0000-0000-000000000000}"/>
          </ac:cxnSpMkLst>
        </pc:cxnChg>
        <pc:cxnChg chg="del">
          <ac:chgData name="Kulinich Bohdan" userId="48e65c9f34e137d0" providerId="LiveId" clId="{6408DC55-ECC3-49D9-A449-9C961BA83448}" dt="2019-09-26T16:33:20.894" v="35" actId="478"/>
          <ac:cxnSpMkLst>
            <pc:docMk/>
            <pc:sldMk cId="4256551153" sldId="287"/>
            <ac:cxnSpMk id="34" creationId="{00000000-0000-0000-0000-000000000000}"/>
          </ac:cxnSpMkLst>
        </pc:cxnChg>
      </pc:sldChg>
      <pc:sldChg chg="del">
        <pc:chgData name="Kulinich Bohdan" userId="48e65c9f34e137d0" providerId="LiveId" clId="{6408DC55-ECC3-49D9-A449-9C961BA83448}" dt="2019-10-03T14:15:57.962" v="2621" actId="2696"/>
        <pc:sldMkLst>
          <pc:docMk/>
          <pc:sldMk cId="2747872797" sldId="303"/>
        </pc:sldMkLst>
      </pc:sldChg>
      <pc:sldChg chg="delSp modSp delAnim">
        <pc:chgData name="Kulinich Bohdan" userId="48e65c9f34e137d0" providerId="LiveId" clId="{6408DC55-ECC3-49D9-A449-9C961BA83448}" dt="2019-10-03T14:01:08.883" v="2620" actId="1076"/>
        <pc:sldMkLst>
          <pc:docMk/>
          <pc:sldMk cId="3718271295" sldId="304"/>
        </pc:sldMkLst>
        <pc:spChg chg="mod">
          <ac:chgData name="Kulinich Bohdan" userId="48e65c9f34e137d0" providerId="LiveId" clId="{6408DC55-ECC3-49D9-A449-9C961BA83448}" dt="2019-10-03T14:01:08.883" v="2620" actId="1076"/>
          <ac:spMkLst>
            <pc:docMk/>
            <pc:sldMk cId="3718271295" sldId="304"/>
            <ac:spMk id="7" creationId="{00000000-0000-0000-0000-000000000000}"/>
          </ac:spMkLst>
        </pc:spChg>
        <pc:spChg chg="del">
          <ac:chgData name="Kulinich Bohdan" userId="48e65c9f34e137d0" providerId="LiveId" clId="{6408DC55-ECC3-49D9-A449-9C961BA83448}" dt="2019-10-03T13:58:10.923" v="2353" actId="478"/>
          <ac:spMkLst>
            <pc:docMk/>
            <pc:sldMk cId="3718271295" sldId="304"/>
            <ac:spMk id="8" creationId="{00000000-0000-0000-0000-000000000000}"/>
          </ac:spMkLst>
        </pc:spChg>
        <pc:spChg chg="del">
          <ac:chgData name="Kulinich Bohdan" userId="48e65c9f34e137d0" providerId="LiveId" clId="{6408DC55-ECC3-49D9-A449-9C961BA83448}" dt="2019-10-03T13:58:11.679" v="2354" actId="478"/>
          <ac:spMkLst>
            <pc:docMk/>
            <pc:sldMk cId="3718271295" sldId="304"/>
            <ac:spMk id="9" creationId="{00000000-0000-0000-0000-000000000000}"/>
          </ac:spMkLst>
        </pc:spChg>
      </pc:sldChg>
      <pc:sldChg chg="del">
        <pc:chgData name="Kulinich Bohdan" userId="48e65c9f34e137d0" providerId="LiveId" clId="{6408DC55-ECC3-49D9-A449-9C961BA83448}" dt="2019-10-03T14:16:00.107" v="2622" actId="2696"/>
        <pc:sldMkLst>
          <pc:docMk/>
          <pc:sldMk cId="2523760687" sldId="305"/>
        </pc:sldMkLst>
      </pc:sldChg>
      <pc:sldChg chg="addSp modSp modAnim">
        <pc:chgData name="Kulinich Bohdan" userId="48e65c9f34e137d0" providerId="LiveId" clId="{6408DC55-ECC3-49D9-A449-9C961BA83448}" dt="2019-10-03T18:17:19.593" v="2909" actId="207"/>
        <pc:sldMkLst>
          <pc:docMk/>
          <pc:sldMk cId="105372732" sldId="309"/>
        </pc:sldMkLst>
        <pc:spChg chg="add mod">
          <ac:chgData name="Kulinich Bohdan" userId="48e65c9f34e137d0" providerId="LiveId" clId="{6408DC55-ECC3-49D9-A449-9C961BA83448}" dt="2019-10-03T18:17:19.593" v="2909" actId="207"/>
          <ac:spMkLst>
            <pc:docMk/>
            <pc:sldMk cId="105372732" sldId="309"/>
            <ac:spMk id="5" creationId="{B12DF0F0-5AB1-40AE-8448-5929B188A0B0}"/>
          </ac:spMkLst>
        </pc:spChg>
        <pc:spChg chg="add mod">
          <ac:chgData name="Kulinich Bohdan" userId="48e65c9f34e137d0" providerId="LiveId" clId="{6408DC55-ECC3-49D9-A449-9C961BA83448}" dt="2019-10-03T18:17:15.962" v="2908" actId="207"/>
          <ac:spMkLst>
            <pc:docMk/>
            <pc:sldMk cId="105372732" sldId="309"/>
            <ac:spMk id="6" creationId="{88CFD3B4-6753-4289-91E0-6901CF601642}"/>
          </ac:spMkLst>
        </pc:spChg>
        <pc:spChg chg="add mod">
          <ac:chgData name="Kulinich Bohdan" userId="48e65c9f34e137d0" providerId="LiveId" clId="{6408DC55-ECC3-49D9-A449-9C961BA83448}" dt="2019-10-01T20:57:37.714" v="1298" actId="1076"/>
          <ac:spMkLst>
            <pc:docMk/>
            <pc:sldMk cId="105372732" sldId="309"/>
            <ac:spMk id="8" creationId="{0E98DAC1-322B-44FD-BAF6-E953F0DC3D0E}"/>
          </ac:spMkLst>
        </pc:spChg>
        <pc:picChg chg="add mod">
          <ac:chgData name="Kulinich Bohdan" userId="48e65c9f34e137d0" providerId="LiveId" clId="{6408DC55-ECC3-49D9-A449-9C961BA83448}" dt="2019-10-01T20:57:37.714" v="1298" actId="1076"/>
          <ac:picMkLst>
            <pc:docMk/>
            <pc:sldMk cId="105372732" sldId="309"/>
            <ac:picMk id="7" creationId="{F17CD703-B4DD-4ED5-8079-C29873EE01DD}"/>
          </ac:picMkLst>
        </pc:picChg>
      </pc:sldChg>
      <pc:sldChg chg="del">
        <pc:chgData name="Kulinich Bohdan" userId="48e65c9f34e137d0" providerId="LiveId" clId="{6408DC55-ECC3-49D9-A449-9C961BA83448}" dt="2019-10-01T21:40:20.134" v="1461" actId="2696"/>
        <pc:sldMkLst>
          <pc:docMk/>
          <pc:sldMk cId="2021554697" sldId="311"/>
        </pc:sldMkLst>
      </pc:sldChg>
      <pc:sldChg chg="addSp delSp modSp addAnim delAnim modAnim">
        <pc:chgData name="Kulinich Bohdan" userId="48e65c9f34e137d0" providerId="LiveId" clId="{6408DC55-ECC3-49D9-A449-9C961BA83448}" dt="2019-09-29T17:54:23.378" v="527" actId="14100"/>
        <pc:sldMkLst>
          <pc:docMk/>
          <pc:sldMk cId="2385217454" sldId="315"/>
        </pc:sldMkLst>
        <pc:spChg chg="mod">
          <ac:chgData name="Kulinich Bohdan" userId="48e65c9f34e137d0" providerId="LiveId" clId="{6408DC55-ECC3-49D9-A449-9C961BA83448}" dt="2019-09-29T17:50:40.209" v="493" actId="1076"/>
          <ac:spMkLst>
            <pc:docMk/>
            <pc:sldMk cId="2385217454" sldId="315"/>
            <ac:spMk id="11" creationId="{8918E6E3-9553-4C4A-9E57-B18EA877BBC9}"/>
          </ac:spMkLst>
        </pc:spChg>
        <pc:spChg chg="mod">
          <ac:chgData name="Kulinich Bohdan" userId="48e65c9f34e137d0" providerId="LiveId" clId="{6408DC55-ECC3-49D9-A449-9C961BA83448}" dt="2019-09-29T17:50:40.209" v="493" actId="1076"/>
          <ac:spMkLst>
            <pc:docMk/>
            <pc:sldMk cId="2385217454" sldId="315"/>
            <ac:spMk id="13" creationId="{1EEAB063-2E3B-43BE-ABCC-BA55F7EF6FC9}"/>
          </ac:spMkLst>
        </pc:spChg>
        <pc:spChg chg="mod">
          <ac:chgData name="Kulinich Bohdan" userId="48e65c9f34e137d0" providerId="LiveId" clId="{6408DC55-ECC3-49D9-A449-9C961BA83448}" dt="2019-09-29T17:50:40.209" v="493" actId="1076"/>
          <ac:spMkLst>
            <pc:docMk/>
            <pc:sldMk cId="2385217454" sldId="315"/>
            <ac:spMk id="14" creationId="{3C5A5C69-4D6C-4213-9321-19D0FA4FA1EC}"/>
          </ac:spMkLst>
        </pc:spChg>
        <pc:spChg chg="add del mod">
          <ac:chgData name="Kulinich Bohdan" userId="48e65c9f34e137d0" providerId="LiveId" clId="{6408DC55-ECC3-49D9-A449-9C961BA83448}" dt="2019-09-29T17:50:22.664" v="492" actId="1076"/>
          <ac:spMkLst>
            <pc:docMk/>
            <pc:sldMk cId="2385217454" sldId="315"/>
            <ac:spMk id="15" creationId="{EDD46222-E72F-415D-8CCF-0C7DEBEAF111}"/>
          </ac:spMkLst>
        </pc:spChg>
        <pc:spChg chg="add mod">
          <ac:chgData name="Kulinich Bohdan" userId="48e65c9f34e137d0" providerId="LiveId" clId="{6408DC55-ECC3-49D9-A449-9C961BA83448}" dt="2019-09-29T17:50:40.209" v="493" actId="1076"/>
          <ac:spMkLst>
            <pc:docMk/>
            <pc:sldMk cId="2385217454" sldId="315"/>
            <ac:spMk id="16" creationId="{4DC026E3-6766-41A3-A6B5-1B8781D1CB26}"/>
          </ac:spMkLst>
        </pc:spChg>
        <pc:spChg chg="add mod">
          <ac:chgData name="Kulinich Bohdan" userId="48e65c9f34e137d0" providerId="LiveId" clId="{6408DC55-ECC3-49D9-A449-9C961BA83448}" dt="2019-09-29T17:54:23.378" v="527" actId="14100"/>
          <ac:spMkLst>
            <pc:docMk/>
            <pc:sldMk cId="2385217454" sldId="315"/>
            <ac:spMk id="18" creationId="{F91EBFAF-88A2-474B-9348-FC82A0FC74DE}"/>
          </ac:spMkLst>
        </pc:spChg>
        <pc:spChg chg="add mod">
          <ac:chgData name="Kulinich Bohdan" userId="48e65c9f34e137d0" providerId="LiveId" clId="{6408DC55-ECC3-49D9-A449-9C961BA83448}" dt="2019-09-29T17:53:22.959" v="521" actId="1076"/>
          <ac:spMkLst>
            <pc:docMk/>
            <pc:sldMk cId="2385217454" sldId="315"/>
            <ac:spMk id="19" creationId="{06BD2B7A-AA37-49A5-B70A-E67AF5FB19E1}"/>
          </ac:spMkLst>
        </pc:spChg>
        <pc:cxnChg chg="mod">
          <ac:chgData name="Kulinich Bohdan" userId="48e65c9f34e137d0" providerId="LiveId" clId="{6408DC55-ECC3-49D9-A449-9C961BA83448}" dt="2019-09-29T17:50:40.209" v="493" actId="1076"/>
          <ac:cxnSpMkLst>
            <pc:docMk/>
            <pc:sldMk cId="2385217454" sldId="315"/>
            <ac:cxnSpMk id="6" creationId="{997D3FFB-9BA6-441B-8EDD-7FB66D225BA4}"/>
          </ac:cxnSpMkLst>
        </pc:cxnChg>
        <pc:cxnChg chg="add mod">
          <ac:chgData name="Kulinich Bohdan" userId="48e65c9f34e137d0" providerId="LiveId" clId="{6408DC55-ECC3-49D9-A449-9C961BA83448}" dt="2019-09-29T17:50:40.209" v="493" actId="1076"/>
          <ac:cxnSpMkLst>
            <pc:docMk/>
            <pc:sldMk cId="2385217454" sldId="315"/>
            <ac:cxnSpMk id="17" creationId="{A55CA4CF-9FD5-4177-BF66-DF40AA4B28DD}"/>
          </ac:cxnSpMkLst>
        </pc:cxnChg>
      </pc:sldChg>
      <pc:sldChg chg="del">
        <pc:chgData name="Kulinich Bohdan" userId="48e65c9f34e137d0" providerId="LiveId" clId="{6408DC55-ECC3-49D9-A449-9C961BA83448}" dt="2019-10-01T17:17:02.897" v="528" actId="2696"/>
        <pc:sldMkLst>
          <pc:docMk/>
          <pc:sldMk cId="3510591137" sldId="316"/>
        </pc:sldMkLst>
      </pc:sldChg>
      <pc:sldChg chg="modSp">
        <pc:chgData name="Kulinich Bohdan" userId="48e65c9f34e137d0" providerId="LiveId" clId="{6408DC55-ECC3-49D9-A449-9C961BA83448}" dt="2019-10-01T21:02:55.157" v="1323" actId="1076"/>
        <pc:sldMkLst>
          <pc:docMk/>
          <pc:sldMk cId="1811028756" sldId="317"/>
        </pc:sldMkLst>
        <pc:spChg chg="mod">
          <ac:chgData name="Kulinich Bohdan" userId="48e65c9f34e137d0" providerId="LiveId" clId="{6408DC55-ECC3-49D9-A449-9C961BA83448}" dt="2019-10-01T21:02:55.157" v="1323" actId="1076"/>
          <ac:spMkLst>
            <pc:docMk/>
            <pc:sldMk cId="1811028756" sldId="317"/>
            <ac:spMk id="4" creationId="{00000000-0000-0000-0000-000000000000}"/>
          </ac:spMkLst>
        </pc:spChg>
      </pc:sldChg>
      <pc:sldChg chg="addSp delSp modSp add delAnim modAnim">
        <pc:chgData name="Kulinich Bohdan" userId="48e65c9f34e137d0" providerId="LiveId" clId="{6408DC55-ECC3-49D9-A449-9C961BA83448}" dt="2019-10-03T18:17:09.930" v="2907" actId="207"/>
        <pc:sldMkLst>
          <pc:docMk/>
          <pc:sldMk cId="1170001482" sldId="318"/>
        </pc:sldMkLst>
        <pc:spChg chg="mod">
          <ac:chgData name="Kulinich Bohdan" userId="48e65c9f34e137d0" providerId="LiveId" clId="{6408DC55-ECC3-49D9-A449-9C961BA83448}" dt="2019-10-01T20:02:56.824" v="846" actId="207"/>
          <ac:spMkLst>
            <pc:docMk/>
            <pc:sldMk cId="1170001482" sldId="318"/>
            <ac:spMk id="4" creationId="{00000000-0000-0000-0000-000000000000}"/>
          </ac:spMkLst>
        </pc:spChg>
        <pc:spChg chg="add mod">
          <ac:chgData name="Kulinich Bohdan" userId="48e65c9f34e137d0" providerId="LiveId" clId="{6408DC55-ECC3-49D9-A449-9C961BA83448}" dt="2019-10-01T19:59:11.849" v="708" actId="20577"/>
          <ac:spMkLst>
            <pc:docMk/>
            <pc:sldMk cId="1170001482" sldId="318"/>
            <ac:spMk id="6" creationId="{D7EF7469-DE0C-4F5C-A401-8DC071C8C4C0}"/>
          </ac:spMkLst>
        </pc:spChg>
        <pc:spChg chg="add mod">
          <ac:chgData name="Kulinich Bohdan" userId="48e65c9f34e137d0" providerId="LiveId" clId="{6408DC55-ECC3-49D9-A449-9C961BA83448}" dt="2019-10-01T22:02:55.542" v="1464" actId="1076"/>
          <ac:spMkLst>
            <pc:docMk/>
            <pc:sldMk cId="1170001482" sldId="318"/>
            <ac:spMk id="7" creationId="{08E98712-F0D5-4FC9-B358-B5ED9521847D}"/>
          </ac:spMkLst>
        </pc:spChg>
        <pc:spChg chg="mod">
          <ac:chgData name="Kulinich Bohdan" userId="48e65c9f34e137d0" providerId="LiveId" clId="{6408DC55-ECC3-49D9-A449-9C961BA83448}" dt="2019-10-03T18:17:09.930" v="2907" actId="207"/>
          <ac:spMkLst>
            <pc:docMk/>
            <pc:sldMk cId="1170001482" sldId="318"/>
            <ac:spMk id="8" creationId="{00000000-0000-0000-0000-000000000000}"/>
          </ac:spMkLst>
        </pc:spChg>
        <pc:spChg chg="del">
          <ac:chgData name="Kulinich Bohdan" userId="48e65c9f34e137d0" providerId="LiveId" clId="{6408DC55-ECC3-49D9-A449-9C961BA83448}" dt="2019-10-01T18:00:04.634" v="653" actId="478"/>
          <ac:spMkLst>
            <pc:docMk/>
            <pc:sldMk cId="1170001482" sldId="318"/>
            <ac:spMk id="9" creationId="{00000000-0000-0000-0000-000000000000}"/>
          </ac:spMkLst>
        </pc:spChg>
        <pc:spChg chg="add mod">
          <ac:chgData name="Kulinich Bohdan" userId="48e65c9f34e137d0" providerId="LiveId" clId="{6408DC55-ECC3-49D9-A449-9C961BA83448}" dt="2019-10-01T20:03:22.149" v="871" actId="1076"/>
          <ac:spMkLst>
            <pc:docMk/>
            <pc:sldMk cId="1170001482" sldId="318"/>
            <ac:spMk id="10" creationId="{9F8EDBAB-1225-4361-814D-EC9062FDC9B9}"/>
          </ac:spMkLst>
        </pc:spChg>
        <pc:spChg chg="add mod">
          <ac:chgData name="Kulinich Bohdan" userId="48e65c9f34e137d0" providerId="LiveId" clId="{6408DC55-ECC3-49D9-A449-9C961BA83448}" dt="2019-10-01T20:15:55.893" v="926" actId="20577"/>
          <ac:spMkLst>
            <pc:docMk/>
            <pc:sldMk cId="1170001482" sldId="318"/>
            <ac:spMk id="11" creationId="{65437DE0-322A-4128-AF19-41480B98B9ED}"/>
          </ac:spMkLst>
        </pc:spChg>
        <pc:spChg chg="add mod">
          <ac:chgData name="Kulinich Bohdan" userId="48e65c9f34e137d0" providerId="LiveId" clId="{6408DC55-ECC3-49D9-A449-9C961BA83448}" dt="2019-10-01T22:03:15.789" v="1466" actId="1076"/>
          <ac:spMkLst>
            <pc:docMk/>
            <pc:sldMk cId="1170001482" sldId="318"/>
            <ac:spMk id="12" creationId="{E965CD0A-F344-48BC-8CEB-1542C7477973}"/>
          </ac:spMkLst>
        </pc:spChg>
        <pc:spChg chg="add mod">
          <ac:chgData name="Kulinich Bohdan" userId="48e65c9f34e137d0" providerId="LiveId" clId="{6408DC55-ECC3-49D9-A449-9C961BA83448}" dt="2019-10-01T20:32:57.846" v="973" actId="14100"/>
          <ac:spMkLst>
            <pc:docMk/>
            <pc:sldMk cId="1170001482" sldId="318"/>
            <ac:spMk id="13" creationId="{55A70647-5529-4142-8985-B0C249485A38}"/>
          </ac:spMkLst>
        </pc:spChg>
        <pc:spChg chg="add mod">
          <ac:chgData name="Kulinich Bohdan" userId="48e65c9f34e137d0" providerId="LiveId" clId="{6408DC55-ECC3-49D9-A449-9C961BA83448}" dt="2019-10-01T20:33:11.588" v="977" actId="1076"/>
          <ac:spMkLst>
            <pc:docMk/>
            <pc:sldMk cId="1170001482" sldId="318"/>
            <ac:spMk id="14" creationId="{3B1FC252-9FD8-4F14-90C4-F3D997334494}"/>
          </ac:spMkLst>
        </pc:spChg>
        <pc:spChg chg="add mod">
          <ac:chgData name="Kulinich Bohdan" userId="48e65c9f34e137d0" providerId="LiveId" clId="{6408DC55-ECC3-49D9-A449-9C961BA83448}" dt="2019-10-01T20:34:04.968" v="1024" actId="1076"/>
          <ac:spMkLst>
            <pc:docMk/>
            <pc:sldMk cId="1170001482" sldId="318"/>
            <ac:spMk id="15" creationId="{B1174B6C-882E-40D3-9575-16E9C1E6FDC2}"/>
          </ac:spMkLst>
        </pc:spChg>
        <pc:spChg chg="add mod">
          <ac:chgData name="Kulinich Bohdan" userId="48e65c9f34e137d0" providerId="LiveId" clId="{6408DC55-ECC3-49D9-A449-9C961BA83448}" dt="2019-10-03T14:17:11.542" v="2623" actId="1076"/>
          <ac:spMkLst>
            <pc:docMk/>
            <pc:sldMk cId="1170001482" sldId="318"/>
            <ac:spMk id="16" creationId="{CF7442D5-D769-46CA-A820-8C4260F38063}"/>
          </ac:spMkLst>
        </pc:spChg>
        <pc:spChg chg="add mod">
          <ac:chgData name="Kulinich Bohdan" userId="48e65c9f34e137d0" providerId="LiveId" clId="{6408DC55-ECC3-49D9-A449-9C961BA83448}" dt="2019-10-01T20:44:46.786" v="1112" actId="1076"/>
          <ac:spMkLst>
            <pc:docMk/>
            <pc:sldMk cId="1170001482" sldId="318"/>
            <ac:spMk id="17" creationId="{C0BE73E4-0F9F-4A3F-AEDB-52B97EC90141}"/>
          </ac:spMkLst>
        </pc:spChg>
        <pc:spChg chg="mod">
          <ac:chgData name="Kulinich Bohdan" userId="48e65c9f34e137d0" providerId="LiveId" clId="{6408DC55-ECC3-49D9-A449-9C961BA83448}" dt="2019-10-01T17:31:54.981" v="652" actId="20577"/>
          <ac:spMkLst>
            <pc:docMk/>
            <pc:sldMk cId="1170001482" sldId="318"/>
            <ac:spMk id="20" creationId="{00000000-0000-0000-0000-000000000000}"/>
          </ac:spMkLst>
        </pc:spChg>
        <pc:spChg chg="del">
          <ac:chgData name="Kulinich Bohdan" userId="48e65c9f34e137d0" providerId="LiveId" clId="{6408DC55-ECC3-49D9-A449-9C961BA83448}" dt="2019-10-01T18:00:04.634" v="653" actId="478"/>
          <ac:spMkLst>
            <pc:docMk/>
            <pc:sldMk cId="1170001482" sldId="318"/>
            <ac:spMk id="35" creationId="{00000000-0000-0000-0000-000000000000}"/>
          </ac:spMkLst>
        </pc:spChg>
        <pc:picChg chg="del">
          <ac:chgData name="Kulinich Bohdan" userId="48e65c9f34e137d0" providerId="LiveId" clId="{6408DC55-ECC3-49D9-A449-9C961BA83448}" dt="2019-10-01T18:00:04.634" v="653" actId="478"/>
          <ac:picMkLst>
            <pc:docMk/>
            <pc:sldMk cId="1170001482" sldId="318"/>
            <ac:picMk id="2" creationId="{00000000-0000-0000-0000-000000000000}"/>
          </ac:picMkLst>
        </pc:picChg>
        <pc:picChg chg="add">
          <ac:chgData name="Kulinich Bohdan" userId="48e65c9f34e137d0" providerId="LiveId" clId="{6408DC55-ECC3-49D9-A449-9C961BA83448}" dt="2019-10-01T20:01:02.491" v="732"/>
          <ac:picMkLst>
            <pc:docMk/>
            <pc:sldMk cId="1170001482" sldId="318"/>
            <ac:picMk id="9" creationId="{C081537A-7D46-488A-9E18-3BF4045DC955}"/>
          </ac:picMkLst>
        </pc:picChg>
      </pc:sldChg>
      <pc:sldChg chg="addSp delSp modSp add modTransition delAnim modAnim">
        <pc:chgData name="Kulinich Bohdan" userId="48e65c9f34e137d0" providerId="LiveId" clId="{6408DC55-ECC3-49D9-A449-9C961BA83448}" dt="2019-10-03T18:17:39.653" v="2911" actId="207"/>
        <pc:sldMkLst>
          <pc:docMk/>
          <pc:sldMk cId="3920185954" sldId="319"/>
        </pc:sldMkLst>
        <pc:spChg chg="mod">
          <ac:chgData name="Kulinich Bohdan" userId="48e65c9f34e137d0" providerId="LiveId" clId="{6408DC55-ECC3-49D9-A449-9C961BA83448}" dt="2019-10-03T18:17:39.653" v="2911" actId="207"/>
          <ac:spMkLst>
            <pc:docMk/>
            <pc:sldMk cId="3920185954" sldId="319"/>
            <ac:spMk id="5" creationId="{B12DF0F0-5AB1-40AE-8448-5929B188A0B0}"/>
          </ac:spMkLst>
        </pc:spChg>
        <pc:spChg chg="mod">
          <ac:chgData name="Kulinich Bohdan" userId="48e65c9f34e137d0" providerId="LiveId" clId="{6408DC55-ECC3-49D9-A449-9C961BA83448}" dt="2019-10-03T18:17:32.974" v="2910" actId="207"/>
          <ac:spMkLst>
            <pc:docMk/>
            <pc:sldMk cId="3920185954" sldId="319"/>
            <ac:spMk id="6" creationId="{88CFD3B4-6753-4289-91E0-6901CF601642}"/>
          </ac:spMkLst>
        </pc:spChg>
        <pc:spChg chg="add">
          <ac:chgData name="Kulinich Bohdan" userId="48e65c9f34e137d0" providerId="LiveId" clId="{6408DC55-ECC3-49D9-A449-9C961BA83448}" dt="2019-10-01T21:03:04.960" v="1324"/>
          <ac:spMkLst>
            <pc:docMk/>
            <pc:sldMk cId="3920185954" sldId="319"/>
            <ac:spMk id="9" creationId="{6CB7FC2C-2FA5-4BB2-8B7B-A032E40EAF3F}"/>
          </ac:spMkLst>
        </pc:spChg>
        <pc:spChg chg="add del">
          <ac:chgData name="Kulinich Bohdan" userId="48e65c9f34e137d0" providerId="LiveId" clId="{6408DC55-ECC3-49D9-A449-9C961BA83448}" dt="2019-10-01T21:03:07.401" v="1325" actId="478"/>
          <ac:spMkLst>
            <pc:docMk/>
            <pc:sldMk cId="3920185954" sldId="319"/>
            <ac:spMk id="10" creationId="{51AE014B-821C-4242-B066-B531BE360E29}"/>
          </ac:spMkLst>
        </pc:spChg>
        <pc:spChg chg="add mod">
          <ac:chgData name="Kulinich Bohdan" userId="48e65c9f34e137d0" providerId="LiveId" clId="{6408DC55-ECC3-49D9-A449-9C961BA83448}" dt="2019-10-01T21:09:03.776" v="1353" actId="1076"/>
          <ac:spMkLst>
            <pc:docMk/>
            <pc:sldMk cId="3920185954" sldId="319"/>
            <ac:spMk id="11" creationId="{5657456F-87E3-47FD-B8E1-2BF64F610236}"/>
          </ac:spMkLst>
        </pc:spChg>
        <pc:spChg chg="add mod">
          <ac:chgData name="Kulinich Bohdan" userId="48e65c9f34e137d0" providerId="LiveId" clId="{6408DC55-ECC3-49D9-A449-9C961BA83448}" dt="2019-10-01T21:09:03.776" v="1353" actId="1076"/>
          <ac:spMkLst>
            <pc:docMk/>
            <pc:sldMk cId="3920185954" sldId="319"/>
            <ac:spMk id="12" creationId="{CD924E3D-D954-414E-BDB0-E4E17596A230}"/>
          </ac:spMkLst>
        </pc:spChg>
        <pc:spChg chg="add mod">
          <ac:chgData name="Kulinich Bohdan" userId="48e65c9f34e137d0" providerId="LiveId" clId="{6408DC55-ECC3-49D9-A449-9C961BA83448}" dt="2019-10-01T21:09:03.776" v="1353" actId="1076"/>
          <ac:spMkLst>
            <pc:docMk/>
            <pc:sldMk cId="3920185954" sldId="319"/>
            <ac:spMk id="14" creationId="{5E21317D-6AE5-4B0B-8C24-8015342D64B0}"/>
          </ac:spMkLst>
        </pc:spChg>
        <pc:spChg chg="add mod">
          <ac:chgData name="Kulinich Bohdan" userId="48e65c9f34e137d0" providerId="LiveId" clId="{6408DC55-ECC3-49D9-A449-9C961BA83448}" dt="2019-10-01T21:16:35.068" v="1433" actId="20577"/>
          <ac:spMkLst>
            <pc:docMk/>
            <pc:sldMk cId="3920185954" sldId="319"/>
            <ac:spMk id="15" creationId="{775341B9-028F-4E99-BC79-483DDD8C4B00}"/>
          </ac:spMkLst>
        </pc:spChg>
        <pc:spChg chg="add">
          <ac:chgData name="Kulinich Bohdan" userId="48e65c9f34e137d0" providerId="LiveId" clId="{6408DC55-ECC3-49D9-A449-9C961BA83448}" dt="2019-10-01T21:18:55.859" v="1450"/>
          <ac:spMkLst>
            <pc:docMk/>
            <pc:sldMk cId="3920185954" sldId="319"/>
            <ac:spMk id="16" creationId="{F80D558D-6B13-49D7-82DA-781408F593F0}"/>
          </ac:spMkLst>
        </pc:spChg>
        <pc:cxnChg chg="add mod">
          <ac:chgData name="Kulinich Bohdan" userId="48e65c9f34e137d0" providerId="LiveId" clId="{6408DC55-ECC3-49D9-A449-9C961BA83448}" dt="2019-10-01T21:09:03.776" v="1353" actId="1076"/>
          <ac:cxnSpMkLst>
            <pc:docMk/>
            <pc:sldMk cId="3920185954" sldId="319"/>
            <ac:cxnSpMk id="13" creationId="{FD4B6653-E653-428A-9A9E-4300BB7CEC4E}"/>
          </ac:cxnSpMkLst>
        </pc:cxnChg>
      </pc:sldChg>
      <pc:sldChg chg="addSp modSp modAnim">
        <pc:chgData name="Kulinich Bohdan" userId="48e65c9f34e137d0" providerId="LiveId" clId="{6408DC55-ECC3-49D9-A449-9C961BA83448}" dt="2019-10-02T17:25:34.849" v="1919" actId="1076"/>
        <pc:sldMkLst>
          <pc:docMk/>
          <pc:sldMk cId="594277324" sldId="320"/>
        </pc:sldMkLst>
        <pc:spChg chg="mod">
          <ac:chgData name="Kulinich Bohdan" userId="48e65c9f34e137d0" providerId="LiveId" clId="{6408DC55-ECC3-49D9-A449-9C961BA83448}" dt="2019-10-02T17:23:05.870" v="1901" actId="14100"/>
          <ac:spMkLst>
            <pc:docMk/>
            <pc:sldMk cId="594277324" sldId="320"/>
            <ac:spMk id="12" creationId="{DA76D7EC-B114-457C-8401-6147AFFAE8D9}"/>
          </ac:spMkLst>
        </pc:spChg>
        <pc:spChg chg="add mod">
          <ac:chgData name="Kulinich Bohdan" userId="48e65c9f34e137d0" providerId="LiveId" clId="{6408DC55-ECC3-49D9-A449-9C961BA83448}" dt="2019-10-02T17:21:22.036" v="1869" actId="1076"/>
          <ac:spMkLst>
            <pc:docMk/>
            <pc:sldMk cId="594277324" sldId="320"/>
            <ac:spMk id="24" creationId="{8E948F3F-37D0-4B35-8B98-FB4D43BD3952}"/>
          </ac:spMkLst>
        </pc:spChg>
        <pc:spChg chg="add mod">
          <ac:chgData name="Kulinich Bohdan" userId="48e65c9f34e137d0" providerId="LiveId" clId="{6408DC55-ECC3-49D9-A449-9C961BA83448}" dt="2019-10-02T17:23:13.834" v="1902" actId="207"/>
          <ac:spMkLst>
            <pc:docMk/>
            <pc:sldMk cId="594277324" sldId="320"/>
            <ac:spMk id="27" creationId="{D28B77FB-4D50-4D9A-948E-D6C292F4EA90}"/>
          </ac:spMkLst>
        </pc:spChg>
        <pc:spChg chg="add mod">
          <ac:chgData name="Kulinich Bohdan" userId="48e65c9f34e137d0" providerId="LiveId" clId="{6408DC55-ECC3-49D9-A449-9C961BA83448}" dt="2019-10-02T17:24:58.533" v="1918" actId="20577"/>
          <ac:spMkLst>
            <pc:docMk/>
            <pc:sldMk cId="594277324" sldId="320"/>
            <ac:spMk id="28" creationId="{ABD6AA9B-62DA-4F96-866E-A20E036A56FF}"/>
          </ac:spMkLst>
        </pc:spChg>
        <pc:spChg chg="add mod">
          <ac:chgData name="Kulinich Bohdan" userId="48e65c9f34e137d0" providerId="LiveId" clId="{6408DC55-ECC3-49D9-A449-9C961BA83448}" dt="2019-10-02T17:25:34.849" v="1919" actId="1076"/>
          <ac:spMkLst>
            <pc:docMk/>
            <pc:sldMk cId="594277324" sldId="320"/>
            <ac:spMk id="29" creationId="{A2B4484A-E0CD-4FC3-B7B6-55124C4117E2}"/>
          </ac:spMkLst>
        </pc:spChg>
        <pc:spChg chg="add mod">
          <ac:chgData name="Kulinich Bohdan" userId="48e65c9f34e137d0" providerId="LiveId" clId="{6408DC55-ECC3-49D9-A449-9C961BA83448}" dt="2019-10-02T17:25:34.849" v="1919" actId="1076"/>
          <ac:spMkLst>
            <pc:docMk/>
            <pc:sldMk cId="594277324" sldId="320"/>
            <ac:spMk id="30" creationId="{D8E0B937-68E4-4D6E-8745-2A591EB44343}"/>
          </ac:spMkLst>
        </pc:spChg>
      </pc:sldChg>
      <pc:sldChg chg="addSp delSp modSp add addAnim delAnim modAnim">
        <pc:chgData name="Kulinich Bohdan" userId="48e65c9f34e137d0" providerId="LiveId" clId="{6408DC55-ECC3-49D9-A449-9C961BA83448}" dt="2019-10-03T17:33:55.096" v="2906" actId="1076"/>
        <pc:sldMkLst>
          <pc:docMk/>
          <pc:sldMk cId="1267458975" sldId="321"/>
        </pc:sldMkLst>
        <pc:spChg chg="add mod">
          <ac:chgData name="Kulinich Bohdan" userId="48e65c9f34e137d0" providerId="LiveId" clId="{6408DC55-ECC3-49D9-A449-9C961BA83448}" dt="2019-10-03T17:20:40.703" v="2784" actId="1076"/>
          <ac:spMkLst>
            <pc:docMk/>
            <pc:sldMk cId="1267458975" sldId="321"/>
            <ac:spMk id="10" creationId="{0D837539-3B48-413B-9697-7DBB6D2EBB90}"/>
          </ac:spMkLst>
        </pc:spChg>
        <pc:spChg chg="add del mod">
          <ac:chgData name="Kulinich Bohdan" userId="48e65c9f34e137d0" providerId="LiveId" clId="{6408DC55-ECC3-49D9-A449-9C961BA83448}" dt="2019-10-03T17:27:50.608" v="2862" actId="1076"/>
          <ac:spMkLst>
            <pc:docMk/>
            <pc:sldMk cId="1267458975" sldId="321"/>
            <ac:spMk id="11" creationId="{4D33708A-1CB9-4798-A05F-E8C7FCF74603}"/>
          </ac:spMkLst>
        </pc:spChg>
        <pc:spChg chg="add mod">
          <ac:chgData name="Kulinich Bohdan" userId="48e65c9f34e137d0" providerId="LiveId" clId="{6408DC55-ECC3-49D9-A449-9C961BA83448}" dt="2019-10-03T17:33:42.306" v="2904" actId="207"/>
          <ac:spMkLst>
            <pc:docMk/>
            <pc:sldMk cId="1267458975" sldId="321"/>
            <ac:spMk id="12" creationId="{AF964595-E41A-4521-81E0-16B4353AF444}"/>
          </ac:spMkLst>
        </pc:spChg>
        <pc:spChg chg="add mod">
          <ac:chgData name="Kulinich Bohdan" userId="48e65c9f34e137d0" providerId="LiveId" clId="{6408DC55-ECC3-49D9-A449-9C961BA83448}" dt="2019-10-03T17:33:55.096" v="2906" actId="1076"/>
          <ac:spMkLst>
            <pc:docMk/>
            <pc:sldMk cId="1267458975" sldId="321"/>
            <ac:spMk id="13" creationId="{2492D004-8D17-4DC4-BC1D-0419407EB413}"/>
          </ac:spMkLst>
        </pc:spChg>
        <pc:spChg chg="del">
          <ac:chgData name="Kulinich Bohdan" userId="48e65c9f34e137d0" providerId="LiveId" clId="{6408DC55-ECC3-49D9-A449-9C961BA83448}" dt="2019-10-03T17:19:29.983" v="2764" actId="478"/>
          <ac:spMkLst>
            <pc:docMk/>
            <pc:sldMk cId="1267458975" sldId="321"/>
            <ac:spMk id="54" creationId="{00000000-0000-0000-0000-000000000000}"/>
          </ac:spMkLst>
        </pc:spChg>
        <pc:spChg chg="del">
          <ac:chgData name="Kulinich Bohdan" userId="48e65c9f34e137d0" providerId="LiveId" clId="{6408DC55-ECC3-49D9-A449-9C961BA83448}" dt="2019-10-03T17:19:28.743" v="2763" actId="478"/>
          <ac:spMkLst>
            <pc:docMk/>
            <pc:sldMk cId="1267458975" sldId="321"/>
            <ac:spMk id="55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24:45.689" v="2849" actId="14100"/>
          <ac:spMkLst>
            <pc:docMk/>
            <pc:sldMk cId="1267458975" sldId="321"/>
            <ac:spMk id="57" creationId="{00000000-0000-0000-0000-000000000000}"/>
          </ac:spMkLst>
        </pc:spChg>
        <pc:picChg chg="add">
          <ac:chgData name="Kulinich Bohdan" userId="48e65c9f34e137d0" providerId="LiveId" clId="{6408DC55-ECC3-49D9-A449-9C961BA83448}" dt="2019-10-03T17:20:19.185" v="2768"/>
          <ac:picMkLst>
            <pc:docMk/>
            <pc:sldMk cId="1267458975" sldId="321"/>
            <ac:picMk id="9" creationId="{8914F2FE-0D86-4556-8E66-6FB2369C5AFA}"/>
          </ac:picMkLst>
        </pc:picChg>
      </pc:sldChg>
    </pc:docChg>
  </pc:docChgLst>
  <pc:docChgLst>
    <pc:chgData name="Kulinich Bohdan" userId="48e65c9f34e137d0" providerId="LiveId" clId="{EFC2DDD0-624D-46AA-B296-7D628EB9E316}"/>
    <pc:docChg chg="undo custSel addSld delSld modSld">
      <pc:chgData name="Kulinich Bohdan" userId="48e65c9f34e137d0" providerId="LiveId" clId="{EFC2DDD0-624D-46AA-B296-7D628EB9E316}" dt="2019-10-18T04:43:29.847" v="3451"/>
      <pc:docMkLst>
        <pc:docMk/>
      </pc:docMkLst>
      <pc:sldChg chg="modSp modAnim">
        <pc:chgData name="Kulinich Bohdan" userId="48e65c9f34e137d0" providerId="LiveId" clId="{EFC2DDD0-624D-46AA-B296-7D628EB9E316}" dt="2019-10-03T20:30:01.744" v="64" actId="1076"/>
        <pc:sldMkLst>
          <pc:docMk/>
          <pc:sldMk cId="1088591982" sldId="256"/>
        </pc:sldMkLst>
        <pc:spChg chg="mod">
          <ac:chgData name="Kulinich Bohdan" userId="48e65c9f34e137d0" providerId="LiveId" clId="{EFC2DDD0-624D-46AA-B296-7D628EB9E316}" dt="2019-10-03T20:30:01.744" v="64" actId="1076"/>
          <ac:spMkLst>
            <pc:docMk/>
            <pc:sldMk cId="1088591982" sldId="256"/>
            <ac:spMk id="13" creationId="{00000000-0000-0000-0000-000000000000}"/>
          </ac:spMkLst>
        </pc:spChg>
        <pc:spChg chg="mod">
          <ac:chgData name="Kulinich Bohdan" userId="48e65c9f34e137d0" providerId="LiveId" clId="{EFC2DDD0-624D-46AA-B296-7D628EB9E316}" dt="2019-10-03T20:29:09.252" v="1" actId="20577"/>
          <ac:spMkLst>
            <pc:docMk/>
            <pc:sldMk cId="1088591982" sldId="256"/>
            <ac:spMk id="17" creationId="{00000000-0000-0000-0000-000000000000}"/>
          </ac:spMkLst>
        </pc:spChg>
      </pc:sldChg>
      <pc:sldChg chg="modSp">
        <pc:chgData name="Kulinich Bohdan" userId="48e65c9f34e137d0" providerId="LiveId" clId="{EFC2DDD0-624D-46AA-B296-7D628EB9E316}" dt="2019-10-13T08:12:18.899" v="2419" actId="1076"/>
        <pc:sldMkLst>
          <pc:docMk/>
          <pc:sldMk cId="4214866131" sldId="261"/>
        </pc:sldMkLst>
        <pc:spChg chg="mod">
          <ac:chgData name="Kulinich Bohdan" userId="48e65c9f34e137d0" providerId="LiveId" clId="{EFC2DDD0-624D-46AA-B296-7D628EB9E316}" dt="2019-10-13T08:12:18.899" v="2419" actId="1076"/>
          <ac:spMkLst>
            <pc:docMk/>
            <pc:sldMk cId="4214866131" sldId="261"/>
            <ac:spMk id="9" creationId="{00000000-0000-0000-0000-000000000000}"/>
          </ac:spMkLst>
        </pc:spChg>
        <pc:spChg chg="mod">
          <ac:chgData name="Kulinich Bohdan" userId="48e65c9f34e137d0" providerId="LiveId" clId="{EFC2DDD0-624D-46AA-B296-7D628EB9E316}" dt="2019-10-13T08:11:54.264" v="2416" actId="14100"/>
          <ac:spMkLst>
            <pc:docMk/>
            <pc:sldMk cId="4214866131" sldId="261"/>
            <ac:spMk id="10" creationId="{00000000-0000-0000-0000-000000000000}"/>
          </ac:spMkLst>
        </pc:spChg>
        <pc:spChg chg="mod">
          <ac:chgData name="Kulinich Bohdan" userId="48e65c9f34e137d0" providerId="LiveId" clId="{EFC2DDD0-624D-46AA-B296-7D628EB9E316}" dt="2019-10-13T08:11:58.872" v="2417" actId="1076"/>
          <ac:spMkLst>
            <pc:docMk/>
            <pc:sldMk cId="4214866131" sldId="261"/>
            <ac:spMk id="11" creationId="{8AFCAAB1-DD9C-4F46-A76A-3545ACD64ACA}"/>
          </ac:spMkLst>
        </pc:spChg>
      </pc:sldChg>
      <pc:sldChg chg="addSp modSp modAnim">
        <pc:chgData name="Kulinich Bohdan" userId="48e65c9f34e137d0" providerId="LiveId" clId="{EFC2DDD0-624D-46AA-B296-7D628EB9E316}" dt="2019-10-15T20:20:47.115" v="2634" actId="1076"/>
        <pc:sldMkLst>
          <pc:docMk/>
          <pc:sldMk cId="3788696724" sldId="262"/>
        </pc:sldMkLst>
        <pc:spChg chg="mod">
          <ac:chgData name="Kulinich Bohdan" userId="48e65c9f34e137d0" providerId="LiveId" clId="{EFC2DDD0-624D-46AA-B296-7D628EB9E316}" dt="2019-10-15T20:20:47.115" v="2634" actId="1076"/>
          <ac:spMkLst>
            <pc:docMk/>
            <pc:sldMk cId="3788696724" sldId="262"/>
            <ac:spMk id="7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15T20:20:47.115" v="2634" actId="1076"/>
          <ac:spMkLst>
            <pc:docMk/>
            <pc:sldMk cId="3788696724" sldId="262"/>
            <ac:spMk id="8" creationId="{B510CD27-329E-4F4E-A32D-2BA9289CCE3E}"/>
          </ac:spMkLst>
        </pc:spChg>
        <pc:spChg chg="add mod">
          <ac:chgData name="Kulinich Bohdan" userId="48e65c9f34e137d0" providerId="LiveId" clId="{EFC2DDD0-624D-46AA-B296-7D628EB9E316}" dt="2019-10-15T20:20:47.115" v="2634" actId="1076"/>
          <ac:spMkLst>
            <pc:docMk/>
            <pc:sldMk cId="3788696724" sldId="262"/>
            <ac:spMk id="9" creationId="{EEF9D7B8-FB5A-4238-A628-BFF07BCB07EB}"/>
          </ac:spMkLst>
        </pc:spChg>
      </pc:sldChg>
      <pc:sldChg chg="addSp delSp modSp delAnim modAnim">
        <pc:chgData name="Kulinich Bohdan" userId="48e65c9f34e137d0" providerId="LiveId" clId="{EFC2DDD0-624D-46AA-B296-7D628EB9E316}" dt="2019-10-17T17:31:53.216" v="2935" actId="1076"/>
        <pc:sldMkLst>
          <pc:docMk/>
          <pc:sldMk cId="3950386982" sldId="263"/>
        </pc:sldMkLst>
        <pc:spChg chg="mod ord">
          <ac:chgData name="Kulinich Bohdan" userId="48e65c9f34e137d0" providerId="LiveId" clId="{EFC2DDD0-624D-46AA-B296-7D628EB9E316}" dt="2019-10-17T17:31:53.216" v="2935" actId="1076"/>
          <ac:spMkLst>
            <pc:docMk/>
            <pc:sldMk cId="3950386982" sldId="263"/>
            <ac:spMk id="7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17T11:17:08.697" v="2889" actId="1076"/>
          <ac:spMkLst>
            <pc:docMk/>
            <pc:sldMk cId="3950386982" sldId="263"/>
            <ac:spMk id="15" creationId="{0887291D-D596-40AC-80EE-43AB923EEA00}"/>
          </ac:spMkLst>
        </pc:spChg>
        <pc:spChg chg="add mod">
          <ac:chgData name="Kulinich Bohdan" userId="48e65c9f34e137d0" providerId="LiveId" clId="{EFC2DDD0-624D-46AA-B296-7D628EB9E316}" dt="2019-10-17T11:16:47.258" v="2886" actId="1076"/>
          <ac:spMkLst>
            <pc:docMk/>
            <pc:sldMk cId="3950386982" sldId="263"/>
            <ac:spMk id="16" creationId="{2FC24984-61CF-4779-8EB7-77ED4C525AE2}"/>
          </ac:spMkLst>
        </pc:spChg>
        <pc:spChg chg="add mod">
          <ac:chgData name="Kulinich Bohdan" userId="48e65c9f34e137d0" providerId="LiveId" clId="{EFC2DDD0-624D-46AA-B296-7D628EB9E316}" dt="2019-10-17T11:18:05.087" v="2910" actId="1076"/>
          <ac:spMkLst>
            <pc:docMk/>
            <pc:sldMk cId="3950386982" sldId="263"/>
            <ac:spMk id="18" creationId="{51ADF073-2BBC-447C-B849-2051B66FAF06}"/>
          </ac:spMkLst>
        </pc:spChg>
        <pc:spChg chg="add del mod">
          <ac:chgData name="Kulinich Bohdan" userId="48e65c9f34e137d0" providerId="LiveId" clId="{EFC2DDD0-624D-46AA-B296-7D628EB9E316}" dt="2019-10-17T17:13:06.701" v="2933" actId="478"/>
          <ac:spMkLst>
            <pc:docMk/>
            <pc:sldMk cId="3950386982" sldId="263"/>
            <ac:spMk id="19" creationId="{D7EC3BC3-9A0C-4964-9F25-6D673884FD56}"/>
          </ac:spMkLst>
        </pc:spChg>
        <pc:spChg chg="add del mod">
          <ac:chgData name="Kulinich Bohdan" userId="48e65c9f34e137d0" providerId="LiveId" clId="{EFC2DDD0-624D-46AA-B296-7D628EB9E316}" dt="2019-10-17T17:13:10.685" v="2934" actId="478"/>
          <ac:spMkLst>
            <pc:docMk/>
            <pc:sldMk cId="3950386982" sldId="263"/>
            <ac:spMk id="21" creationId="{1E9CCBE0-0552-4C1E-AD77-D7823DF1675D}"/>
          </ac:spMkLst>
        </pc:spChg>
        <pc:spChg chg="add mod ord">
          <ac:chgData name="Kulinich Bohdan" userId="48e65c9f34e137d0" providerId="LiveId" clId="{EFC2DDD0-624D-46AA-B296-7D628EB9E316}" dt="2019-10-17T11:13:51.898" v="2858" actId="170"/>
          <ac:spMkLst>
            <pc:docMk/>
            <pc:sldMk cId="3950386982" sldId="263"/>
            <ac:spMk id="24" creationId="{BB27CA8C-D053-4FD9-BEAF-B5948DE8710A}"/>
          </ac:spMkLst>
        </pc:spChg>
        <pc:spChg chg="add mod ord">
          <ac:chgData name="Kulinich Bohdan" userId="48e65c9f34e137d0" providerId="LiveId" clId="{EFC2DDD0-624D-46AA-B296-7D628EB9E316}" dt="2019-10-17T11:14:41.097" v="2877" actId="171"/>
          <ac:spMkLst>
            <pc:docMk/>
            <pc:sldMk cId="3950386982" sldId="263"/>
            <ac:spMk id="29" creationId="{0C0CF4B4-D430-46B6-8A32-8272252EA1E9}"/>
          </ac:spMkLst>
        </pc:spChg>
        <pc:spChg chg="ord">
          <ac:chgData name="Kulinich Bohdan" userId="48e65c9f34e137d0" providerId="LiveId" clId="{EFC2DDD0-624D-46AA-B296-7D628EB9E316}" dt="2019-10-16T04:34:55.796" v="2724" actId="166"/>
          <ac:spMkLst>
            <pc:docMk/>
            <pc:sldMk cId="3950386982" sldId="263"/>
            <ac:spMk id="37" creationId="{00000000-0000-0000-0000-000000000000}"/>
          </ac:spMkLst>
        </pc:spChg>
        <pc:grpChg chg="add del mod">
          <ac:chgData name="Kulinich Bohdan" userId="48e65c9f34e137d0" providerId="LiveId" clId="{EFC2DDD0-624D-46AA-B296-7D628EB9E316}" dt="2019-10-16T04:35:24.164" v="2728" actId="165"/>
          <ac:grpSpMkLst>
            <pc:docMk/>
            <pc:sldMk cId="3950386982" sldId="263"/>
            <ac:grpSpMk id="9" creationId="{CDB351BC-C103-4051-AE5B-AE41F6FCD634}"/>
          </ac:grpSpMkLst>
        </pc:grpChg>
        <pc:picChg chg="ord">
          <ac:chgData name="Kulinich Bohdan" userId="48e65c9f34e137d0" providerId="LiveId" clId="{EFC2DDD0-624D-46AA-B296-7D628EB9E316}" dt="2019-10-16T04:34:55.796" v="2724" actId="166"/>
          <ac:picMkLst>
            <pc:docMk/>
            <pc:sldMk cId="3950386982" sldId="263"/>
            <ac:picMk id="2" creationId="{00000000-0000-0000-0000-000000000000}"/>
          </ac:picMkLst>
        </pc:picChg>
        <pc:picChg chg="del">
          <ac:chgData name="Kulinich Bohdan" userId="48e65c9f34e137d0" providerId="LiveId" clId="{EFC2DDD0-624D-46AA-B296-7D628EB9E316}" dt="2019-10-15T20:21:55.256" v="2636" actId="478"/>
          <ac:picMkLst>
            <pc:docMk/>
            <pc:sldMk cId="3950386982" sldId="263"/>
            <ac:picMk id="8" creationId="{00000000-0000-0000-0000-000000000000}"/>
          </ac:picMkLst>
        </pc:picChg>
        <pc:picChg chg="mod topLvl">
          <ac:chgData name="Kulinich Bohdan" userId="48e65c9f34e137d0" providerId="LiveId" clId="{EFC2DDD0-624D-46AA-B296-7D628EB9E316}" dt="2019-10-16T04:35:24.164" v="2728" actId="165"/>
          <ac:picMkLst>
            <pc:docMk/>
            <pc:sldMk cId="3950386982" sldId="263"/>
            <ac:picMk id="10" creationId="{42A5A43A-0738-417B-B884-F0AA81899F40}"/>
          </ac:picMkLst>
        </pc:picChg>
        <pc:picChg chg="mod topLvl">
          <ac:chgData name="Kulinich Bohdan" userId="48e65c9f34e137d0" providerId="LiveId" clId="{EFC2DDD0-624D-46AA-B296-7D628EB9E316}" dt="2019-10-17T11:16:50.388" v="2888" actId="1076"/>
          <ac:picMkLst>
            <pc:docMk/>
            <pc:sldMk cId="3950386982" sldId="263"/>
            <ac:picMk id="11" creationId="{2CB939DE-14B4-4214-8109-14EFD23EBE19}"/>
          </ac:picMkLst>
        </pc:picChg>
        <pc:cxnChg chg="add del mod">
          <ac:chgData name="Kulinich Bohdan" userId="48e65c9f34e137d0" providerId="LiveId" clId="{EFC2DDD0-624D-46AA-B296-7D628EB9E316}" dt="2019-10-16T04:38:30.448" v="2750" actId="14100"/>
          <ac:cxnSpMkLst>
            <pc:docMk/>
            <pc:sldMk cId="3950386982" sldId="263"/>
            <ac:cxnSpMk id="6" creationId="{68238E0F-28D1-4C03-B093-7EDC48FB2913}"/>
          </ac:cxnSpMkLst>
        </pc:cxnChg>
        <pc:cxnChg chg="add mod">
          <ac:chgData name="Kulinich Bohdan" userId="48e65c9f34e137d0" providerId="LiveId" clId="{EFC2DDD0-624D-46AA-B296-7D628EB9E316}" dt="2019-10-16T04:48:01.127" v="2803" actId="14100"/>
          <ac:cxnSpMkLst>
            <pc:docMk/>
            <pc:sldMk cId="3950386982" sldId="263"/>
            <ac:cxnSpMk id="17" creationId="{B98EA95B-4D84-4B8D-B17A-C10BD0BBA701}"/>
          </ac:cxnSpMkLst>
        </pc:cxnChg>
        <pc:cxnChg chg="add mod">
          <ac:chgData name="Kulinich Bohdan" userId="48e65c9f34e137d0" providerId="LiveId" clId="{EFC2DDD0-624D-46AA-B296-7D628EB9E316}" dt="2019-10-16T04:47:33.775" v="2799" actId="14100"/>
          <ac:cxnSpMkLst>
            <pc:docMk/>
            <pc:sldMk cId="3950386982" sldId="263"/>
            <ac:cxnSpMk id="20" creationId="{DC0EAA1E-50C2-47E2-8D72-CDC81B761F97}"/>
          </ac:cxnSpMkLst>
        </pc:cxnChg>
        <pc:cxnChg chg="add mod">
          <ac:chgData name="Kulinich Bohdan" userId="48e65c9f34e137d0" providerId="LiveId" clId="{EFC2DDD0-624D-46AA-B296-7D628EB9E316}" dt="2019-10-16T04:47:42.795" v="2800" actId="14100"/>
          <ac:cxnSpMkLst>
            <pc:docMk/>
            <pc:sldMk cId="3950386982" sldId="263"/>
            <ac:cxnSpMk id="23" creationId="{1815591E-E284-4511-8653-0A936FA362F3}"/>
          </ac:cxnSpMkLst>
        </pc:cxnChg>
      </pc:sldChg>
      <pc:sldChg chg="addSp delSp modSp delAnim modAnim">
        <pc:chgData name="Kulinich Bohdan" userId="48e65c9f34e137d0" providerId="LiveId" clId="{EFC2DDD0-624D-46AA-B296-7D628EB9E316}" dt="2019-10-04T04:37:57.523" v="214" actId="403"/>
        <pc:sldMkLst>
          <pc:docMk/>
          <pc:sldMk cId="4256551153" sldId="287"/>
        </pc:sldMkLst>
        <pc:spChg chg="mod">
          <ac:chgData name="Kulinich Bohdan" userId="48e65c9f34e137d0" providerId="LiveId" clId="{EFC2DDD0-624D-46AA-B296-7D628EB9E316}" dt="2019-10-04T04:09:33.589" v="108" actId="20577"/>
          <ac:spMkLst>
            <pc:docMk/>
            <pc:sldMk cId="4256551153" sldId="287"/>
            <ac:spMk id="4" creationId="{00000000-0000-0000-0000-000000000000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0" creationId="{95053B4A-4F4C-40E4-936D-69838EDDB4BE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1" creationId="{C11C05EB-97EC-4287-8A59-788586017CDF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2" creationId="{68B53E84-A65B-46B3-A273-D5A649BC2EB3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3" creationId="{3754E691-2B6E-4239-B59F-E0F08F0FD405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4" creationId="{85BC9D69-EF51-4FB4-A683-489BC69B041D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5" creationId="{1C54152B-8EB0-4C93-9C53-DA4538356F3E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6" creationId="{8153751B-83B5-40E2-9210-415ECFA485F2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7" creationId="{1AFA9BD3-F262-4BD0-8222-968889ECFD16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8" creationId="{3D994379-22D7-45B4-BA56-5FE5F03DE00F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9" creationId="{274A8ACA-BE38-4DDE-B7C8-7E355784D092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20" creationId="{E1DAE339-DB79-466A-B797-944AB949186E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21" creationId="{7A4B340A-59D4-40E2-A5B7-F015C54A5E7E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22" creationId="{9F7622FA-00CE-46D3-8F23-D6A7C303635C}"/>
          </ac:spMkLst>
        </pc:spChg>
        <pc:spChg chg="del">
          <ac:chgData name="Kulinich Bohdan" userId="48e65c9f34e137d0" providerId="LiveId" clId="{EFC2DDD0-624D-46AA-B296-7D628EB9E316}" dt="2019-10-04T04:19:37.531" v="110" actId="478"/>
          <ac:spMkLst>
            <pc:docMk/>
            <pc:sldMk cId="4256551153" sldId="287"/>
            <ac:spMk id="23" creationId="{4A5478C4-6DA6-4815-B745-E33C3115D459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24" creationId="{72EC11E2-66D6-43C5-B242-7E8D283666AF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25" creationId="{9A203BC6-28D2-41CE-8DE2-2C619A397EC1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27" creationId="{D4D6F760-16F1-430C-AD30-45B6D1D975DC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28" creationId="{D59F3EB7-5D09-434B-A9FB-F02291B9166B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29" creationId="{7547327A-0D29-4BB9-8DBC-EBC754DC2920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30" creationId="{65193058-8E30-46AD-82CF-29B1215956AB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31" creationId="{2C3C374A-2B49-4101-BD56-73CDA5E7FE71}"/>
          </ac:spMkLst>
        </pc:spChg>
        <pc:spChg chg="add mod">
          <ac:chgData name="Kulinich Bohdan" userId="48e65c9f34e137d0" providerId="LiveId" clId="{EFC2DDD0-624D-46AA-B296-7D628EB9E316}" dt="2019-10-04T04:36:24.250" v="198" actId="1076"/>
          <ac:spMkLst>
            <pc:docMk/>
            <pc:sldMk cId="4256551153" sldId="287"/>
            <ac:spMk id="32" creationId="{3C4576C8-1987-41BD-B476-3905075F4EC3}"/>
          </ac:spMkLst>
        </pc:spChg>
        <pc:spChg chg="add mod">
          <ac:chgData name="Kulinich Bohdan" userId="48e65c9f34e137d0" providerId="LiveId" clId="{EFC2DDD0-624D-46AA-B296-7D628EB9E316}" dt="2019-10-04T04:36:15.943" v="197" actId="403"/>
          <ac:spMkLst>
            <pc:docMk/>
            <pc:sldMk cId="4256551153" sldId="287"/>
            <ac:spMk id="33" creationId="{66D8642C-802F-4F00-A874-279098021FBC}"/>
          </ac:spMkLst>
        </pc:spChg>
        <pc:spChg chg="add mod">
          <ac:chgData name="Kulinich Bohdan" userId="48e65c9f34e137d0" providerId="LiveId" clId="{EFC2DDD0-624D-46AA-B296-7D628EB9E316}" dt="2019-10-04T04:26:14.267" v="163" actId="1076"/>
          <ac:spMkLst>
            <pc:docMk/>
            <pc:sldMk cId="4256551153" sldId="287"/>
            <ac:spMk id="34" creationId="{C42B1CB4-0016-43A9-88EB-0C3FA258581C}"/>
          </ac:spMkLst>
        </pc:spChg>
        <pc:spChg chg="add mod">
          <ac:chgData name="Kulinich Bohdan" userId="48e65c9f34e137d0" providerId="LiveId" clId="{EFC2DDD0-624D-46AA-B296-7D628EB9E316}" dt="2019-10-04T04:28:54.727" v="182" actId="113"/>
          <ac:spMkLst>
            <pc:docMk/>
            <pc:sldMk cId="4256551153" sldId="287"/>
            <ac:spMk id="35" creationId="{BBB8D714-D34C-4335-B870-2FCCEAB746E7}"/>
          </ac:spMkLst>
        </pc:spChg>
        <pc:spChg chg="add del mod">
          <ac:chgData name="Kulinich Bohdan" userId="48e65c9f34e137d0" providerId="LiveId" clId="{EFC2DDD0-624D-46AA-B296-7D628EB9E316}" dt="2019-10-04T04:36:40.046" v="202" actId="478"/>
          <ac:spMkLst>
            <pc:docMk/>
            <pc:sldMk cId="4256551153" sldId="287"/>
            <ac:spMk id="36" creationId="{85FFDFA6-926C-47E8-8196-0C08776C86FC}"/>
          </ac:spMkLst>
        </pc:spChg>
        <pc:spChg chg="add mod">
          <ac:chgData name="Kulinich Bohdan" userId="48e65c9f34e137d0" providerId="LiveId" clId="{EFC2DDD0-624D-46AA-B296-7D628EB9E316}" dt="2019-10-04T04:37:31.321" v="209" actId="403"/>
          <ac:spMkLst>
            <pc:docMk/>
            <pc:sldMk cId="4256551153" sldId="287"/>
            <ac:spMk id="37" creationId="{62AE52DF-5226-4A27-82C1-ABDCF2AF8F22}"/>
          </ac:spMkLst>
        </pc:spChg>
        <pc:spChg chg="add mod">
          <ac:chgData name="Kulinich Bohdan" userId="48e65c9f34e137d0" providerId="LiveId" clId="{EFC2DDD0-624D-46AA-B296-7D628EB9E316}" dt="2019-10-04T04:37:57.523" v="214" actId="403"/>
          <ac:spMkLst>
            <pc:docMk/>
            <pc:sldMk cId="4256551153" sldId="287"/>
            <ac:spMk id="38" creationId="{7FD59854-E8CB-4A61-8095-8E1BC4E6AC5D}"/>
          </ac:spMkLst>
        </pc:spChg>
        <pc:cxnChg chg="add mod">
          <ac:chgData name="Kulinich Bohdan" userId="48e65c9f34e137d0" providerId="LiveId" clId="{EFC2DDD0-624D-46AA-B296-7D628EB9E316}" dt="2019-10-04T04:24:34.002" v="152" actId="1076"/>
          <ac:cxnSpMkLst>
            <pc:docMk/>
            <pc:sldMk cId="4256551153" sldId="287"/>
            <ac:cxnSpMk id="26" creationId="{E74E5EE0-70B2-46C0-9F70-C05ECD312D18}"/>
          </ac:cxnSpMkLst>
        </pc:cxnChg>
      </pc:sldChg>
      <pc:sldChg chg="addSp delSp modSp add delAnim modAnim">
        <pc:chgData name="Kulinich Bohdan" userId="48e65c9f34e137d0" providerId="LiveId" clId="{EFC2DDD0-624D-46AA-B296-7D628EB9E316}" dt="2019-10-18T04:43:29.847" v="3451"/>
        <pc:sldMkLst>
          <pc:docMk/>
          <pc:sldMk cId="2747872797" sldId="303"/>
        </pc:sldMkLst>
        <pc:spChg chg="add mod ord">
          <ac:chgData name="Kulinich Bohdan" userId="48e65c9f34e137d0" providerId="LiveId" clId="{EFC2DDD0-624D-46AA-B296-7D628EB9E316}" dt="2019-10-18T04:38:19.486" v="3409" actId="170"/>
          <ac:spMkLst>
            <pc:docMk/>
            <pc:sldMk cId="2747872797" sldId="303"/>
            <ac:spMk id="5" creationId="{75040EF8-E62A-484E-9A8C-CD669CABCDD3}"/>
          </ac:spMkLst>
        </pc:spChg>
        <pc:spChg chg="mod ord">
          <ac:chgData name="Kulinich Bohdan" userId="48e65c9f34e137d0" providerId="LiveId" clId="{EFC2DDD0-624D-46AA-B296-7D628EB9E316}" dt="2019-10-18T04:23:36.923" v="3189" actId="14100"/>
          <ac:spMkLst>
            <pc:docMk/>
            <pc:sldMk cId="2747872797" sldId="303"/>
            <ac:spMk id="7" creationId="{00000000-0000-0000-0000-000000000000}"/>
          </ac:spMkLst>
        </pc:spChg>
        <pc:spChg chg="mod ord">
          <ac:chgData name="Kulinich Bohdan" userId="48e65c9f34e137d0" providerId="LiveId" clId="{EFC2DDD0-624D-46AA-B296-7D628EB9E316}" dt="2019-10-18T04:23:44.720" v="3190" actId="1076"/>
          <ac:spMkLst>
            <pc:docMk/>
            <pc:sldMk cId="2747872797" sldId="303"/>
            <ac:spMk id="9" creationId="{00000000-0000-0000-0000-000000000000}"/>
          </ac:spMkLst>
        </pc:spChg>
        <pc:spChg chg="del">
          <ac:chgData name="Kulinich Bohdan" userId="48e65c9f34e137d0" providerId="LiveId" clId="{EFC2DDD0-624D-46AA-B296-7D628EB9E316}" dt="2019-10-17T20:45:27.715" v="3121" actId="478"/>
          <ac:spMkLst>
            <pc:docMk/>
            <pc:sldMk cId="2747872797" sldId="303"/>
            <ac:spMk id="10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18T04:25:24.544" v="3278" actId="14100"/>
          <ac:spMkLst>
            <pc:docMk/>
            <pc:sldMk cId="2747872797" sldId="303"/>
            <ac:spMk id="16" creationId="{629CF03C-5A96-42DF-9103-E14A34765F3E}"/>
          </ac:spMkLst>
        </pc:spChg>
        <pc:spChg chg="add mod">
          <ac:chgData name="Kulinich Bohdan" userId="48e65c9f34e137d0" providerId="LiveId" clId="{EFC2DDD0-624D-46AA-B296-7D628EB9E316}" dt="2019-10-18T04:32:37.708" v="3332" actId="14100"/>
          <ac:spMkLst>
            <pc:docMk/>
            <pc:sldMk cId="2747872797" sldId="303"/>
            <ac:spMk id="17" creationId="{3223DB1A-1526-4740-B1EA-DD1F42792E0D}"/>
          </ac:spMkLst>
        </pc:spChg>
        <pc:spChg chg="add mod">
          <ac:chgData name="Kulinich Bohdan" userId="48e65c9f34e137d0" providerId="LiveId" clId="{EFC2DDD0-624D-46AA-B296-7D628EB9E316}" dt="2019-10-18T04:34:00.126" v="3344" actId="14100"/>
          <ac:spMkLst>
            <pc:docMk/>
            <pc:sldMk cId="2747872797" sldId="303"/>
            <ac:spMk id="18" creationId="{A940D54B-B83F-4915-80F8-ADDAFA85B463}"/>
          </ac:spMkLst>
        </pc:spChg>
        <pc:spChg chg="add mod">
          <ac:chgData name="Kulinich Bohdan" userId="48e65c9f34e137d0" providerId="LiveId" clId="{EFC2DDD0-624D-46AA-B296-7D628EB9E316}" dt="2019-10-18T04:42:58.489" v="3441" actId="1076"/>
          <ac:spMkLst>
            <pc:docMk/>
            <pc:sldMk cId="2747872797" sldId="303"/>
            <ac:spMk id="22" creationId="{33D019FA-51B4-48CB-B531-0BC7441B2AE0}"/>
          </ac:spMkLst>
        </pc:spChg>
        <pc:spChg chg="add mod">
          <ac:chgData name="Kulinich Bohdan" userId="48e65c9f34e137d0" providerId="LiveId" clId="{EFC2DDD0-624D-46AA-B296-7D628EB9E316}" dt="2019-10-18T04:42:44.954" v="3438" actId="1076"/>
          <ac:spMkLst>
            <pc:docMk/>
            <pc:sldMk cId="2747872797" sldId="303"/>
            <ac:spMk id="27" creationId="{6AE0A353-8B46-49BD-80D0-B61762A7DEE4}"/>
          </ac:spMkLst>
        </pc:spChg>
        <pc:spChg chg="mod ord">
          <ac:chgData name="Kulinich Bohdan" userId="48e65c9f34e137d0" providerId="LiveId" clId="{EFC2DDD0-624D-46AA-B296-7D628EB9E316}" dt="2019-10-18T04:23:44.720" v="3190" actId="1076"/>
          <ac:spMkLst>
            <pc:docMk/>
            <pc:sldMk cId="2747872797" sldId="303"/>
            <ac:spMk id="32" creationId="{00000000-0000-0000-0000-000000000000}"/>
          </ac:spMkLst>
        </pc:spChg>
        <pc:spChg chg="ord">
          <ac:chgData name="Kulinich Bohdan" userId="48e65c9f34e137d0" providerId="LiveId" clId="{EFC2DDD0-624D-46AA-B296-7D628EB9E316}" dt="2019-10-18T04:23:04.633" v="3185" actId="166"/>
          <ac:spMkLst>
            <pc:docMk/>
            <pc:sldMk cId="2747872797" sldId="303"/>
            <ac:spMk id="37" creationId="{00000000-0000-0000-0000-000000000000}"/>
          </ac:spMkLst>
        </pc:spChg>
        <pc:grpChg chg="add del mod">
          <ac:chgData name="Kulinich Bohdan" userId="48e65c9f34e137d0" providerId="LiveId" clId="{EFC2DDD0-624D-46AA-B296-7D628EB9E316}" dt="2019-10-18T04:26:42.658" v="3294" actId="165"/>
          <ac:grpSpMkLst>
            <pc:docMk/>
            <pc:sldMk cId="2747872797" sldId="303"/>
            <ac:grpSpMk id="10" creationId="{EFB4817C-9EB6-4209-AFF0-87F4D9C4A651}"/>
          </ac:grpSpMkLst>
        </pc:grpChg>
        <pc:picChg chg="ord">
          <ac:chgData name="Kulinich Bohdan" userId="48e65c9f34e137d0" providerId="LiveId" clId="{EFC2DDD0-624D-46AA-B296-7D628EB9E316}" dt="2019-10-18T04:23:04.633" v="3185" actId="166"/>
          <ac:picMkLst>
            <pc:docMk/>
            <pc:sldMk cId="2747872797" sldId="303"/>
            <ac:picMk id="2" creationId="{00000000-0000-0000-0000-000000000000}"/>
          </ac:picMkLst>
        </pc:picChg>
        <pc:picChg chg="mod topLvl">
          <ac:chgData name="Kulinich Bohdan" userId="48e65c9f34e137d0" providerId="LiveId" clId="{EFC2DDD0-624D-46AA-B296-7D628EB9E316}" dt="2019-10-18T04:26:42.658" v="3294" actId="165"/>
          <ac:picMkLst>
            <pc:docMk/>
            <pc:sldMk cId="2747872797" sldId="303"/>
            <ac:picMk id="11" creationId="{CE2AC711-238C-4BDD-9D15-0471D34CBC9D}"/>
          </ac:picMkLst>
        </pc:picChg>
        <pc:picChg chg="mod topLvl">
          <ac:chgData name="Kulinich Bohdan" userId="48e65c9f34e137d0" providerId="LiveId" clId="{EFC2DDD0-624D-46AA-B296-7D628EB9E316}" dt="2019-10-18T04:26:42.658" v="3294" actId="165"/>
          <ac:picMkLst>
            <pc:docMk/>
            <pc:sldMk cId="2747872797" sldId="303"/>
            <ac:picMk id="12" creationId="{446C46D0-7906-43DD-8475-BE3AE1AEE534}"/>
          </ac:picMkLst>
        </pc:picChg>
        <pc:picChg chg="mod topLvl">
          <ac:chgData name="Kulinich Bohdan" userId="48e65c9f34e137d0" providerId="LiveId" clId="{EFC2DDD0-624D-46AA-B296-7D628EB9E316}" dt="2019-10-18T04:42:16.326" v="3434" actId="1076"/>
          <ac:picMkLst>
            <pc:docMk/>
            <pc:sldMk cId="2747872797" sldId="303"/>
            <ac:picMk id="13" creationId="{289DA628-1F66-4C9E-807E-BF6328945FAD}"/>
          </ac:picMkLst>
        </pc:picChg>
        <pc:picChg chg="add del">
          <ac:chgData name="Kulinich Bohdan" userId="48e65c9f34e137d0" providerId="LiveId" clId="{EFC2DDD0-624D-46AA-B296-7D628EB9E316}" dt="2019-10-18T04:24:41.168" v="3193"/>
          <ac:picMkLst>
            <pc:docMk/>
            <pc:sldMk cId="2747872797" sldId="303"/>
            <ac:picMk id="14" creationId="{B317410D-E538-4E1A-BAA2-771BAEE70610}"/>
          </ac:picMkLst>
        </pc:picChg>
        <pc:picChg chg="add">
          <ac:chgData name="Kulinich Bohdan" userId="48e65c9f34e137d0" providerId="LiveId" clId="{EFC2DDD0-624D-46AA-B296-7D628EB9E316}" dt="2019-10-18T04:24:54.721" v="3194"/>
          <ac:picMkLst>
            <pc:docMk/>
            <pc:sldMk cId="2747872797" sldId="303"/>
            <ac:picMk id="15" creationId="{BE8E513E-7A1B-42B9-A14B-F6AA2D50C7C0}"/>
          </ac:picMkLst>
        </pc:picChg>
        <pc:cxnChg chg="add del mod">
          <ac:chgData name="Kulinich Bohdan" userId="48e65c9f34e137d0" providerId="LiveId" clId="{EFC2DDD0-624D-46AA-B296-7D628EB9E316}" dt="2019-10-18T04:38:33.093" v="3411" actId="11529"/>
          <ac:cxnSpMkLst>
            <pc:docMk/>
            <pc:sldMk cId="2747872797" sldId="303"/>
            <ac:cxnSpMk id="8" creationId="{DE051AB8-E7C8-438A-80E0-8FF7FF1E6576}"/>
          </ac:cxnSpMkLst>
        </pc:cxnChg>
        <pc:cxnChg chg="add mod">
          <ac:chgData name="Kulinich Bohdan" userId="48e65c9f34e137d0" providerId="LiveId" clId="{EFC2DDD0-624D-46AA-B296-7D628EB9E316}" dt="2019-10-18T04:39:50.930" v="3421" actId="1582"/>
          <ac:cxnSpMkLst>
            <pc:docMk/>
            <pc:sldMk cId="2747872797" sldId="303"/>
            <ac:cxnSpMk id="20" creationId="{7B2AB8AD-2FDC-4D5B-8545-9DC52E0A38DB}"/>
          </ac:cxnSpMkLst>
        </pc:cxnChg>
        <pc:cxnChg chg="add mod">
          <ac:chgData name="Kulinich Bohdan" userId="48e65c9f34e137d0" providerId="LiveId" clId="{EFC2DDD0-624D-46AA-B296-7D628EB9E316}" dt="2019-10-18T04:39:50.930" v="3421" actId="1582"/>
          <ac:cxnSpMkLst>
            <pc:docMk/>
            <pc:sldMk cId="2747872797" sldId="303"/>
            <ac:cxnSpMk id="25" creationId="{1E872CBB-BA67-4DA1-872D-A3D32821C4D9}"/>
          </ac:cxnSpMkLst>
        </pc:cxnChg>
      </pc:sldChg>
      <pc:sldChg chg="addSp modSp modAnim">
        <pc:chgData name="Kulinich Bohdan" userId="48e65c9f34e137d0" providerId="LiveId" clId="{EFC2DDD0-624D-46AA-B296-7D628EB9E316}" dt="2019-10-17T17:43:42.666" v="3070"/>
        <pc:sldMkLst>
          <pc:docMk/>
          <pc:sldMk cId="3718271295" sldId="304"/>
        </pc:sldMkLst>
        <pc:spChg chg="mod">
          <ac:chgData name="Kulinich Bohdan" userId="48e65c9f34e137d0" providerId="LiveId" clId="{EFC2DDD0-624D-46AA-B296-7D628EB9E316}" dt="2019-10-17T17:39:15.649" v="2968" actId="20577"/>
          <ac:spMkLst>
            <pc:docMk/>
            <pc:sldMk cId="3718271295" sldId="304"/>
            <ac:spMk id="7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17T17:43:03.027" v="3065" actId="14100"/>
          <ac:spMkLst>
            <pc:docMk/>
            <pc:sldMk cId="3718271295" sldId="304"/>
            <ac:spMk id="8" creationId="{0C95F657-AC32-4B0F-B74B-7A2811596A45}"/>
          </ac:spMkLst>
        </pc:spChg>
        <pc:spChg chg="add mod">
          <ac:chgData name="Kulinich Bohdan" userId="48e65c9f34e137d0" providerId="LiveId" clId="{EFC2DDD0-624D-46AA-B296-7D628EB9E316}" dt="2019-10-17T17:42:59.205" v="3064" actId="14100"/>
          <ac:spMkLst>
            <pc:docMk/>
            <pc:sldMk cId="3718271295" sldId="304"/>
            <ac:spMk id="9" creationId="{83FE6409-AD8F-4BB2-A55E-79A7F1760873}"/>
          </ac:spMkLst>
        </pc:spChg>
      </pc:sldChg>
      <pc:sldChg chg="del">
        <pc:chgData name="Kulinich Bohdan" userId="48e65c9f34e137d0" providerId="LiveId" clId="{EFC2DDD0-624D-46AA-B296-7D628EB9E316}" dt="2019-10-07T18:47:44.673" v="722" actId="2696"/>
        <pc:sldMkLst>
          <pc:docMk/>
          <pc:sldMk cId="3621360055" sldId="313"/>
        </pc:sldMkLst>
      </pc:sldChg>
      <pc:sldChg chg="modSp">
        <pc:chgData name="Kulinich Bohdan" userId="48e65c9f34e137d0" providerId="LiveId" clId="{EFC2DDD0-624D-46AA-B296-7D628EB9E316}" dt="2019-10-09T18:04:33.800" v="1339" actId="14100"/>
        <pc:sldMkLst>
          <pc:docMk/>
          <pc:sldMk cId="2224457566" sldId="314"/>
        </pc:sldMkLst>
        <pc:spChg chg="mod">
          <ac:chgData name="Kulinich Bohdan" userId="48e65c9f34e137d0" providerId="LiveId" clId="{EFC2DDD0-624D-46AA-B296-7D628EB9E316}" dt="2019-10-09T18:04:33.800" v="1339" actId="14100"/>
          <ac:spMkLst>
            <pc:docMk/>
            <pc:sldMk cId="2224457566" sldId="314"/>
            <ac:spMk id="11" creationId="{D407697B-9821-484B-8D25-48EFDF9B5456}"/>
          </ac:spMkLst>
        </pc:spChg>
        <pc:spChg chg="mod">
          <ac:chgData name="Kulinich Bohdan" userId="48e65c9f34e137d0" providerId="LiveId" clId="{EFC2DDD0-624D-46AA-B296-7D628EB9E316}" dt="2019-10-09T18:04:07.582" v="1330" actId="20577"/>
          <ac:spMkLst>
            <pc:docMk/>
            <pc:sldMk cId="2224457566" sldId="314"/>
            <ac:spMk id="20" creationId="{00000000-0000-0000-0000-000000000000}"/>
          </ac:spMkLst>
        </pc:spChg>
      </pc:sldChg>
      <pc:sldChg chg="addSp delSp modSp modTransition delAnim modAnim">
        <pc:chgData name="Kulinich Bohdan" userId="48e65c9f34e137d0" providerId="LiveId" clId="{EFC2DDD0-624D-46AA-B296-7D628EB9E316}" dt="2019-10-08T04:45:18.771" v="1267"/>
        <pc:sldMkLst>
          <pc:docMk/>
          <pc:sldMk cId="1811028756" sldId="317"/>
        </pc:sldMkLst>
        <pc:spChg chg="del mod">
          <ac:chgData name="Kulinich Bohdan" userId="48e65c9f34e137d0" providerId="LiveId" clId="{EFC2DDD0-624D-46AA-B296-7D628EB9E316}" dt="2019-10-07T21:24:32.095" v="1045" actId="478"/>
          <ac:spMkLst>
            <pc:docMk/>
            <pc:sldMk cId="1811028756" sldId="317"/>
            <ac:spMk id="9" creationId="{00000000-0000-0000-0000-000000000000}"/>
          </ac:spMkLst>
        </pc:spChg>
        <pc:spChg chg="del">
          <ac:chgData name="Kulinich Bohdan" userId="48e65c9f34e137d0" providerId="LiveId" clId="{EFC2DDD0-624D-46AA-B296-7D628EB9E316}" dt="2019-10-07T21:12:22.203" v="825" actId="478"/>
          <ac:spMkLst>
            <pc:docMk/>
            <pc:sldMk cId="1811028756" sldId="317"/>
            <ac:spMk id="10" creationId="{0266D05C-C23E-4D18-8AFC-0ADDAEEE75EB}"/>
          </ac:spMkLst>
        </pc:spChg>
        <pc:spChg chg="del">
          <ac:chgData name="Kulinich Bohdan" userId="48e65c9f34e137d0" providerId="LiveId" clId="{EFC2DDD0-624D-46AA-B296-7D628EB9E316}" dt="2019-10-07T21:12:01.568" v="813" actId="478"/>
          <ac:spMkLst>
            <pc:docMk/>
            <pc:sldMk cId="1811028756" sldId="317"/>
            <ac:spMk id="11" creationId="{8918E6E3-9553-4C4A-9E57-B18EA877BBC9}"/>
          </ac:spMkLst>
        </pc:spChg>
        <pc:spChg chg="add del mod topLvl">
          <ac:chgData name="Kulinich Bohdan" userId="48e65c9f34e137d0" providerId="LiveId" clId="{EFC2DDD0-624D-46AA-B296-7D628EB9E316}" dt="2019-10-08T04:12:52.999" v="1160" actId="478"/>
          <ac:spMkLst>
            <pc:docMk/>
            <pc:sldMk cId="1811028756" sldId="317"/>
            <ac:spMk id="12" creationId="{3C88D323-BCA1-4E1E-9E2B-2FD74B4D870A}"/>
          </ac:spMkLst>
        </pc:spChg>
        <pc:spChg chg="del">
          <ac:chgData name="Kulinich Bohdan" userId="48e65c9f34e137d0" providerId="LiveId" clId="{EFC2DDD0-624D-46AA-B296-7D628EB9E316}" dt="2019-10-07T21:12:08.151" v="815" actId="478"/>
          <ac:spMkLst>
            <pc:docMk/>
            <pc:sldMk cId="1811028756" sldId="317"/>
            <ac:spMk id="13" creationId="{1EEAB063-2E3B-43BE-ABCC-BA55F7EF6FC9}"/>
          </ac:spMkLst>
        </pc:spChg>
        <pc:spChg chg="add del mod topLvl">
          <ac:chgData name="Kulinich Bohdan" userId="48e65c9f34e137d0" providerId="LiveId" clId="{EFC2DDD0-624D-46AA-B296-7D628EB9E316}" dt="2019-10-08T04:13:19.511" v="1168" actId="478"/>
          <ac:spMkLst>
            <pc:docMk/>
            <pc:sldMk cId="1811028756" sldId="317"/>
            <ac:spMk id="13" creationId="{C7C86365-ADCE-4018-9A81-7BC048633478}"/>
          </ac:spMkLst>
        </pc:spChg>
        <pc:spChg chg="del">
          <ac:chgData name="Kulinich Bohdan" userId="48e65c9f34e137d0" providerId="LiveId" clId="{EFC2DDD0-624D-46AA-B296-7D628EB9E316}" dt="2019-10-07T21:12:12.341" v="819" actId="478"/>
          <ac:spMkLst>
            <pc:docMk/>
            <pc:sldMk cId="1811028756" sldId="317"/>
            <ac:spMk id="14" creationId="{3C5A5C69-4D6C-4213-9321-19D0FA4FA1EC}"/>
          </ac:spMkLst>
        </pc:spChg>
        <pc:spChg chg="mod topLvl">
          <ac:chgData name="Kulinich Bohdan" userId="48e65c9f34e137d0" providerId="LiveId" clId="{EFC2DDD0-624D-46AA-B296-7D628EB9E316}" dt="2019-10-08T04:09:50.563" v="1104" actId="165"/>
          <ac:spMkLst>
            <pc:docMk/>
            <pc:sldMk cId="1811028756" sldId="317"/>
            <ac:spMk id="14" creationId="{C50E960A-902C-4F06-B424-C7A37B2DF22C}"/>
          </ac:spMkLst>
        </pc:spChg>
        <pc:spChg chg="add del mod topLvl">
          <ac:chgData name="Kulinich Bohdan" userId="48e65c9f34e137d0" providerId="LiveId" clId="{EFC2DDD0-624D-46AA-B296-7D628EB9E316}" dt="2019-10-08T04:13:09.575" v="1165" actId="478"/>
          <ac:spMkLst>
            <pc:docMk/>
            <pc:sldMk cId="1811028756" sldId="317"/>
            <ac:spMk id="15" creationId="{84282C29-3711-4324-BF57-6CA86425273D}"/>
          </ac:spMkLst>
        </pc:spChg>
        <pc:spChg chg="del">
          <ac:chgData name="Kulinich Bohdan" userId="48e65c9f34e137d0" providerId="LiveId" clId="{EFC2DDD0-624D-46AA-B296-7D628EB9E316}" dt="2019-10-07T21:12:18.616" v="823" actId="478"/>
          <ac:spMkLst>
            <pc:docMk/>
            <pc:sldMk cId="1811028756" sldId="317"/>
            <ac:spMk id="15" creationId="{EDD46222-E72F-415D-8CCF-0C7DEBEAF111}"/>
          </ac:spMkLst>
        </pc:spChg>
        <pc:spChg chg="add del mod topLvl">
          <ac:chgData name="Kulinich Bohdan" userId="48e65c9f34e137d0" providerId="LiveId" clId="{EFC2DDD0-624D-46AA-B296-7D628EB9E316}" dt="2019-10-08T04:12:48.421" v="1159" actId="478"/>
          <ac:spMkLst>
            <pc:docMk/>
            <pc:sldMk cId="1811028756" sldId="317"/>
            <ac:spMk id="16" creationId="{10B55050-9C57-4022-87DD-18F6F4AB037D}"/>
          </ac:spMkLst>
        </pc:spChg>
        <pc:spChg chg="del">
          <ac:chgData name="Kulinich Bohdan" userId="48e65c9f34e137d0" providerId="LiveId" clId="{EFC2DDD0-624D-46AA-B296-7D628EB9E316}" dt="2019-10-07T21:12:11.092" v="818" actId="478"/>
          <ac:spMkLst>
            <pc:docMk/>
            <pc:sldMk cId="1811028756" sldId="317"/>
            <ac:spMk id="16" creationId="{4DC026E3-6766-41A3-A6B5-1B8781D1CB26}"/>
          </ac:spMkLst>
        </pc:spChg>
        <pc:spChg chg="add del mod topLvl">
          <ac:chgData name="Kulinich Bohdan" userId="48e65c9f34e137d0" providerId="LiveId" clId="{EFC2DDD0-624D-46AA-B296-7D628EB9E316}" dt="2019-10-08T04:12:58.108" v="1161" actId="478"/>
          <ac:spMkLst>
            <pc:docMk/>
            <pc:sldMk cId="1811028756" sldId="317"/>
            <ac:spMk id="17" creationId="{9BEC1DBA-45E6-4618-8FA8-F3C210BA100E}"/>
          </ac:spMkLst>
        </pc:spChg>
        <pc:spChg chg="del">
          <ac:chgData name="Kulinich Bohdan" userId="48e65c9f34e137d0" providerId="LiveId" clId="{EFC2DDD0-624D-46AA-B296-7D628EB9E316}" dt="2019-10-07T21:12:09.542" v="817" actId="478"/>
          <ac:spMkLst>
            <pc:docMk/>
            <pc:sldMk cId="1811028756" sldId="317"/>
            <ac:spMk id="18" creationId="{F91EBFAF-88A2-474B-9348-FC82A0FC74DE}"/>
          </ac:spMkLst>
        </pc:spChg>
        <pc:spChg chg="del">
          <ac:chgData name="Kulinich Bohdan" userId="48e65c9f34e137d0" providerId="LiveId" clId="{EFC2DDD0-624D-46AA-B296-7D628EB9E316}" dt="2019-10-07T21:12:21.416" v="824" actId="478"/>
          <ac:spMkLst>
            <pc:docMk/>
            <pc:sldMk cId="1811028756" sldId="317"/>
            <ac:spMk id="19" creationId="{06BD2B7A-AA37-49A5-B70A-E67AF5FB19E1}"/>
          </ac:spMkLst>
        </pc:spChg>
        <pc:spChg chg="mod ord">
          <ac:chgData name="Kulinich Bohdan" userId="48e65c9f34e137d0" providerId="LiveId" clId="{EFC2DDD0-624D-46AA-B296-7D628EB9E316}" dt="2019-10-08T04:08:45.135" v="1100" actId="167"/>
          <ac:spMkLst>
            <pc:docMk/>
            <pc:sldMk cId="1811028756" sldId="317"/>
            <ac:spMk id="20" creationId="{00000000-0000-0000-0000-000000000000}"/>
          </ac:spMkLst>
        </pc:spChg>
        <pc:spChg chg="add del mod topLvl">
          <ac:chgData name="Kulinich Bohdan" userId="48e65c9f34e137d0" providerId="LiveId" clId="{EFC2DDD0-624D-46AA-B296-7D628EB9E316}" dt="2019-10-08T04:13:04.668" v="1164" actId="478"/>
          <ac:spMkLst>
            <pc:docMk/>
            <pc:sldMk cId="1811028756" sldId="317"/>
            <ac:spMk id="21" creationId="{D5ED22AC-5DB3-4BE4-807D-6A1CEFE64107}"/>
          </ac:spMkLst>
        </pc:spChg>
        <pc:spChg chg="del">
          <ac:chgData name="Kulinich Bohdan" userId="48e65c9f34e137d0" providerId="LiveId" clId="{EFC2DDD0-624D-46AA-B296-7D628EB9E316}" dt="2019-10-07T21:12:17.354" v="822" actId="478"/>
          <ac:spMkLst>
            <pc:docMk/>
            <pc:sldMk cId="1811028756" sldId="317"/>
            <ac:spMk id="21" creationId="{FAF8A020-5613-4BF1-857D-0300A64C23DC}"/>
          </ac:spMkLst>
        </pc:spChg>
        <pc:spChg chg="del">
          <ac:chgData name="Kulinich Bohdan" userId="48e65c9f34e137d0" providerId="LiveId" clId="{EFC2DDD0-624D-46AA-B296-7D628EB9E316}" dt="2019-10-07T21:12:04.224" v="814" actId="478"/>
          <ac:spMkLst>
            <pc:docMk/>
            <pc:sldMk cId="1811028756" sldId="317"/>
            <ac:spMk id="22" creationId="{017290A5-BB4C-4A8D-BAC2-47CE69491DD7}"/>
          </ac:spMkLst>
        </pc:spChg>
        <pc:spChg chg="add del mod topLvl">
          <ac:chgData name="Kulinich Bohdan" userId="48e65c9f34e137d0" providerId="LiveId" clId="{EFC2DDD0-624D-46AA-B296-7D628EB9E316}" dt="2019-10-08T04:13:11.807" v="1167" actId="478"/>
          <ac:spMkLst>
            <pc:docMk/>
            <pc:sldMk cId="1811028756" sldId="317"/>
            <ac:spMk id="22" creationId="{F01B8380-BF9F-4CBE-950D-9B657FE2263D}"/>
          </ac:spMkLst>
        </pc:spChg>
        <pc:spChg chg="add del mod topLvl">
          <ac:chgData name="Kulinich Bohdan" userId="48e65c9f34e137d0" providerId="LiveId" clId="{EFC2DDD0-624D-46AA-B296-7D628EB9E316}" dt="2019-10-08T04:13:00.764" v="1162" actId="478"/>
          <ac:spMkLst>
            <pc:docMk/>
            <pc:sldMk cId="1811028756" sldId="317"/>
            <ac:spMk id="23" creationId="{DB56354D-F8BF-42F7-AC74-66AE86EB54CB}"/>
          </ac:spMkLst>
        </pc:spChg>
        <pc:spChg chg="add mod">
          <ac:chgData name="Kulinich Bohdan" userId="48e65c9f34e137d0" providerId="LiveId" clId="{EFC2DDD0-624D-46AA-B296-7D628EB9E316}" dt="2019-10-08T04:09:29.235" v="1103" actId="1076"/>
          <ac:spMkLst>
            <pc:docMk/>
            <pc:sldMk cId="1811028756" sldId="317"/>
            <ac:spMk id="24" creationId="{81EBF473-4F6C-4A2F-9841-5A47994593FA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26" creationId="{A3FBC61D-3F9F-4268-865F-E7ECA40F3DC8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27" creationId="{3EFBF8D1-3799-4327-93DB-2F2190DC2FEF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28" creationId="{9C2CE016-23E0-47C6-A794-3FC82AAA9F06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30" creationId="{BE3CD5C1-B005-467C-99B5-557AAE933366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31" creationId="{489A4D49-B75F-4EF5-8503-22A61785D2FF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32" creationId="{A4EFBBC4-7E36-4B75-B490-020C129681EB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34" creationId="{9C8B5573-86BA-4670-9C4A-BD2360C2A8FB}"/>
          </ac:spMkLst>
        </pc:spChg>
        <pc:spChg chg="del mod">
          <ac:chgData name="Kulinich Bohdan" userId="48e65c9f34e137d0" providerId="LiveId" clId="{EFC2DDD0-624D-46AA-B296-7D628EB9E316}" dt="2019-10-08T04:05:50.560" v="1073" actId="478"/>
          <ac:spMkLst>
            <pc:docMk/>
            <pc:sldMk cId="1811028756" sldId="317"/>
            <ac:spMk id="35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36" creationId="{C440FD45-EC77-40FF-9F23-EFF6BE828F6E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37" creationId="{D7EA0A17-8502-4B7D-A51A-8B192B24A149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38" creationId="{0FB49204-DD9C-44DD-A283-E8384A624302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41" creationId="{FD0F674B-E1FA-4BBB-B6C9-55A192B30076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42" creationId="{4EBCD961-21F6-4963-892A-804C444E3BA4}"/>
          </ac:spMkLst>
        </pc:spChg>
        <pc:spChg chg="add mod">
          <ac:chgData name="Kulinich Bohdan" userId="48e65c9f34e137d0" providerId="LiveId" clId="{EFC2DDD0-624D-46AA-B296-7D628EB9E316}" dt="2019-10-08T04:28:52.414" v="1185" actId="1076"/>
          <ac:spMkLst>
            <pc:docMk/>
            <pc:sldMk cId="1811028756" sldId="317"/>
            <ac:spMk id="43" creationId="{CB5C657B-8580-4B48-8CBB-FD10DE4FA9E3}"/>
          </ac:spMkLst>
        </pc:spChg>
        <pc:spChg chg="add mod">
          <ac:chgData name="Kulinich Bohdan" userId="48e65c9f34e137d0" providerId="LiveId" clId="{EFC2DDD0-624D-46AA-B296-7D628EB9E316}" dt="2019-10-08T04:33:44.935" v="1238" actId="14100"/>
          <ac:spMkLst>
            <pc:docMk/>
            <pc:sldMk cId="1811028756" sldId="317"/>
            <ac:spMk id="44" creationId="{7F990361-08D4-434C-97E4-490414C65896}"/>
          </ac:spMkLst>
        </pc:spChg>
        <pc:spChg chg="add mod">
          <ac:chgData name="Kulinich Bohdan" userId="48e65c9f34e137d0" providerId="LiveId" clId="{EFC2DDD0-624D-46AA-B296-7D628EB9E316}" dt="2019-10-08T04:36:13.938" v="1243" actId="207"/>
          <ac:spMkLst>
            <pc:docMk/>
            <pc:sldMk cId="1811028756" sldId="317"/>
            <ac:spMk id="45" creationId="{74C456F7-5441-49E0-88E5-6DA4FF343164}"/>
          </ac:spMkLst>
        </pc:spChg>
        <pc:grpChg chg="add del mod">
          <ac:chgData name="Kulinich Bohdan" userId="48e65c9f34e137d0" providerId="LiveId" clId="{EFC2DDD0-624D-46AA-B296-7D628EB9E316}" dt="2019-10-08T04:09:50.563" v="1104" actId="165"/>
          <ac:grpSpMkLst>
            <pc:docMk/>
            <pc:sldMk cId="1811028756" sldId="317"/>
            <ac:grpSpMk id="9" creationId="{2AE1ABB6-DF77-42E9-B320-50FD3B9CEAD2}"/>
          </ac:grpSpMkLst>
        </pc:grpChg>
        <pc:picChg chg="add del mod ord">
          <ac:chgData name="Kulinich Bohdan" userId="48e65c9f34e137d0" providerId="LiveId" clId="{EFC2DDD0-624D-46AA-B296-7D628EB9E316}" dt="2019-10-08T04:44:23.475" v="1253" actId="478"/>
          <ac:picMkLst>
            <pc:docMk/>
            <pc:sldMk cId="1811028756" sldId="317"/>
            <ac:picMk id="2" creationId="{00000000-0000-0000-0000-000000000000}"/>
          </ac:picMkLst>
        </pc:picChg>
        <pc:picChg chg="add mod">
          <ac:chgData name="Kulinich Bohdan" userId="48e65c9f34e137d0" providerId="LiveId" clId="{EFC2DDD0-624D-46AA-B296-7D628EB9E316}" dt="2019-10-08T04:44:37.337" v="1255" actId="1076"/>
          <ac:picMkLst>
            <pc:docMk/>
            <pc:sldMk cId="1811028756" sldId="317"/>
            <ac:picMk id="6" creationId="{B0829AD7-CCB7-4AD6-9D42-0BA7907406F0}"/>
          </ac:picMkLst>
        </pc:picChg>
        <pc:picChg chg="add del mod topLvl">
          <ac:chgData name="Kulinich Bohdan" userId="48e65c9f34e137d0" providerId="LiveId" clId="{EFC2DDD0-624D-46AA-B296-7D628EB9E316}" dt="2019-10-08T04:12:46.221" v="1158" actId="478"/>
          <ac:picMkLst>
            <pc:docMk/>
            <pc:sldMk cId="1811028756" sldId="317"/>
            <ac:picMk id="10" creationId="{64E90EC1-AE92-4261-B448-16F325545D49}"/>
          </ac:picMkLst>
        </pc:picChg>
        <pc:picChg chg="del mod topLvl">
          <ac:chgData name="Kulinich Bohdan" userId="48e65c9f34e137d0" providerId="LiveId" clId="{EFC2DDD0-624D-46AA-B296-7D628EB9E316}" dt="2019-10-08T04:12:45.102" v="1157" actId="478"/>
          <ac:picMkLst>
            <pc:docMk/>
            <pc:sldMk cId="1811028756" sldId="317"/>
            <ac:picMk id="11" creationId="{5403D2D7-4637-494F-8E62-AF5FC5BAA374}"/>
          </ac:picMkLst>
        </pc:picChg>
        <pc:picChg chg="add del">
          <ac:chgData name="Kulinich Bohdan" userId="48e65c9f34e137d0" providerId="LiveId" clId="{EFC2DDD0-624D-46AA-B296-7D628EB9E316}" dt="2019-10-08T04:14:42.378" v="1176"/>
          <ac:picMkLst>
            <pc:docMk/>
            <pc:sldMk cId="1811028756" sldId="317"/>
            <ac:picMk id="25" creationId="{33AF76A6-F4D8-4173-9324-8417F82B1A0C}"/>
          </ac:picMkLst>
        </pc:picChg>
        <pc:picChg chg="add mod">
          <ac:chgData name="Kulinich Bohdan" userId="48e65c9f34e137d0" providerId="LiveId" clId="{EFC2DDD0-624D-46AA-B296-7D628EB9E316}" dt="2019-10-08T04:16:17.843" v="1183" actId="1076"/>
          <ac:picMkLst>
            <pc:docMk/>
            <pc:sldMk cId="1811028756" sldId="317"/>
            <ac:picMk id="33" creationId="{7AD4B49A-E49D-42CC-8CD1-29DA7AE7AFDF}"/>
          </ac:picMkLst>
        </pc:picChg>
        <pc:cxnChg chg="del">
          <ac:chgData name="Kulinich Bohdan" userId="48e65c9f34e137d0" providerId="LiveId" clId="{EFC2DDD0-624D-46AA-B296-7D628EB9E316}" dt="2019-10-07T21:12:13.255" v="820" actId="478"/>
          <ac:cxnSpMkLst>
            <pc:docMk/>
            <pc:sldMk cId="1811028756" sldId="317"/>
            <ac:cxnSpMk id="6" creationId="{997D3FFB-9BA6-441B-8EDD-7FB66D225BA4}"/>
          </ac:cxnSpMkLst>
        </pc:cxnChg>
        <pc:cxnChg chg="del">
          <ac:chgData name="Kulinich Bohdan" userId="48e65c9f34e137d0" providerId="LiveId" clId="{EFC2DDD0-624D-46AA-B296-7D628EB9E316}" dt="2019-10-07T21:12:08.860" v="816" actId="478"/>
          <ac:cxnSpMkLst>
            <pc:docMk/>
            <pc:sldMk cId="1811028756" sldId="317"/>
            <ac:cxnSpMk id="17" creationId="{A55CA4CF-9FD5-4177-BF66-DF40AA4B28DD}"/>
          </ac:cxnSpMkLst>
        </pc:cxnChg>
        <pc:cxnChg chg="add del mod topLvl">
          <ac:chgData name="Kulinich Bohdan" userId="48e65c9f34e137d0" providerId="LiveId" clId="{EFC2DDD0-624D-46AA-B296-7D628EB9E316}" dt="2019-10-08T04:13:10.436" v="1166" actId="478"/>
          <ac:cxnSpMkLst>
            <pc:docMk/>
            <pc:sldMk cId="1811028756" sldId="317"/>
            <ac:cxnSpMk id="18" creationId="{99570AE5-87B5-43EF-9207-6321392A2151}"/>
          </ac:cxnSpMkLst>
        </pc:cxnChg>
        <pc:cxnChg chg="add del mod topLvl">
          <ac:chgData name="Kulinich Bohdan" userId="48e65c9f34e137d0" providerId="LiveId" clId="{EFC2DDD0-624D-46AA-B296-7D628EB9E316}" dt="2019-10-08T04:13:02.116" v="1163" actId="478"/>
          <ac:cxnSpMkLst>
            <pc:docMk/>
            <pc:sldMk cId="1811028756" sldId="317"/>
            <ac:cxnSpMk id="19" creationId="{851D50D3-5CF2-492B-90CB-C988209F5F06}"/>
          </ac:cxnSpMkLst>
        </pc:cxnChg>
        <pc:cxnChg chg="add del">
          <ac:chgData name="Kulinich Bohdan" userId="48e65c9f34e137d0" providerId="LiveId" clId="{EFC2DDD0-624D-46AA-B296-7D628EB9E316}" dt="2019-10-08T04:14:42.378" v="1176"/>
          <ac:cxnSpMkLst>
            <pc:docMk/>
            <pc:sldMk cId="1811028756" sldId="317"/>
            <ac:cxnSpMk id="29" creationId="{0A3D3068-A8F8-4815-A8A5-F61F4C252EE3}"/>
          </ac:cxnSpMkLst>
        </pc:cxnChg>
        <pc:cxnChg chg="add mod">
          <ac:chgData name="Kulinich Bohdan" userId="48e65c9f34e137d0" providerId="LiveId" clId="{EFC2DDD0-624D-46AA-B296-7D628EB9E316}" dt="2019-10-08T04:16:17.843" v="1183" actId="1076"/>
          <ac:cxnSpMkLst>
            <pc:docMk/>
            <pc:sldMk cId="1811028756" sldId="317"/>
            <ac:cxnSpMk id="39" creationId="{B6D35699-71D4-4B30-A95C-65178B019887}"/>
          </ac:cxnSpMkLst>
        </pc:cxnChg>
        <pc:cxnChg chg="add mod">
          <ac:chgData name="Kulinich Bohdan" userId="48e65c9f34e137d0" providerId="LiveId" clId="{EFC2DDD0-624D-46AA-B296-7D628EB9E316}" dt="2019-10-08T04:16:17.843" v="1183" actId="1076"/>
          <ac:cxnSpMkLst>
            <pc:docMk/>
            <pc:sldMk cId="1811028756" sldId="317"/>
            <ac:cxnSpMk id="40" creationId="{C967301F-BF40-4024-8368-59DBA4692FB5}"/>
          </ac:cxnSpMkLst>
        </pc:cxnChg>
      </pc:sldChg>
      <pc:sldChg chg="addSp delSp modSp add delAnim modAnim">
        <pc:chgData name="Kulinich Bohdan" userId="48e65c9f34e137d0" providerId="LiveId" clId="{EFC2DDD0-624D-46AA-B296-7D628EB9E316}" dt="2019-10-04T04:47:09.466" v="288" actId="14100"/>
        <pc:sldMkLst>
          <pc:docMk/>
          <pc:sldMk cId="2517264251" sldId="322"/>
        </pc:sldMkLst>
        <pc:spChg chg="add mod">
          <ac:chgData name="Kulinich Bohdan" userId="48e65c9f34e137d0" providerId="LiveId" clId="{EFC2DDD0-624D-46AA-B296-7D628EB9E316}" dt="2019-10-04T04:46:21.521" v="285" actId="1076"/>
          <ac:spMkLst>
            <pc:docMk/>
            <pc:sldMk cId="2517264251" sldId="322"/>
            <ac:spMk id="17" creationId="{659C50F5-84F4-46B6-BC15-73342E0F87B9}"/>
          </ac:spMkLst>
        </pc:spChg>
        <pc:spChg chg="mod">
          <ac:chgData name="Kulinich Bohdan" userId="48e65c9f34e137d0" providerId="LiveId" clId="{EFC2DDD0-624D-46AA-B296-7D628EB9E316}" dt="2019-10-04T04:39:56.891" v="221" actId="114"/>
          <ac:spMkLst>
            <pc:docMk/>
            <pc:sldMk cId="2517264251" sldId="322"/>
            <ac:spMk id="28" creationId="{D59F3EB7-5D09-434B-A9FB-F02291B9166B}"/>
          </ac:spMkLst>
        </pc:spChg>
        <pc:spChg chg="mod">
          <ac:chgData name="Kulinich Bohdan" userId="48e65c9f34e137d0" providerId="LiveId" clId="{EFC2DDD0-624D-46AA-B296-7D628EB9E316}" dt="2019-10-04T04:40:27.519" v="227" actId="114"/>
          <ac:spMkLst>
            <pc:docMk/>
            <pc:sldMk cId="2517264251" sldId="322"/>
            <ac:spMk id="29" creationId="{7547327A-0D29-4BB9-8DBC-EBC754DC2920}"/>
          </ac:spMkLst>
        </pc:spChg>
        <pc:spChg chg="mod">
          <ac:chgData name="Kulinich Bohdan" userId="48e65c9f34e137d0" providerId="LiveId" clId="{EFC2DDD0-624D-46AA-B296-7D628EB9E316}" dt="2019-10-04T04:41:08.693" v="233" actId="114"/>
          <ac:spMkLst>
            <pc:docMk/>
            <pc:sldMk cId="2517264251" sldId="322"/>
            <ac:spMk id="30" creationId="{65193058-8E30-46AD-82CF-29B1215956AB}"/>
          </ac:spMkLst>
        </pc:spChg>
        <pc:spChg chg="mod">
          <ac:chgData name="Kulinich Bohdan" userId="48e65c9f34e137d0" providerId="LiveId" clId="{EFC2DDD0-624D-46AA-B296-7D628EB9E316}" dt="2019-10-04T04:42:31.821" v="247" actId="1076"/>
          <ac:spMkLst>
            <pc:docMk/>
            <pc:sldMk cId="2517264251" sldId="322"/>
            <ac:spMk id="31" creationId="{2C3C374A-2B49-4101-BD56-73CDA5E7FE71}"/>
          </ac:spMkLst>
        </pc:spChg>
        <pc:spChg chg="mod">
          <ac:chgData name="Kulinich Bohdan" userId="48e65c9f34e137d0" providerId="LiveId" clId="{EFC2DDD0-624D-46AA-B296-7D628EB9E316}" dt="2019-10-04T04:43:48.572" v="254" actId="114"/>
          <ac:spMkLst>
            <pc:docMk/>
            <pc:sldMk cId="2517264251" sldId="322"/>
            <ac:spMk id="32" creationId="{3C4576C8-1987-41BD-B476-3905075F4EC3}"/>
          </ac:spMkLst>
        </pc:spChg>
        <pc:spChg chg="mod">
          <ac:chgData name="Kulinich Bohdan" userId="48e65c9f34e137d0" providerId="LiveId" clId="{EFC2DDD0-624D-46AA-B296-7D628EB9E316}" dt="2019-10-04T04:44:20.552" v="261" actId="1076"/>
          <ac:spMkLst>
            <pc:docMk/>
            <pc:sldMk cId="2517264251" sldId="322"/>
            <ac:spMk id="33" creationId="{66D8642C-802F-4F00-A874-279098021FBC}"/>
          </ac:spMkLst>
        </pc:spChg>
        <pc:spChg chg="del">
          <ac:chgData name="Kulinich Bohdan" userId="48e65c9f34e137d0" providerId="LiveId" clId="{EFC2DDD0-624D-46AA-B296-7D628EB9E316}" dt="2019-10-04T04:42:40.058" v="248" actId="478"/>
          <ac:spMkLst>
            <pc:docMk/>
            <pc:sldMk cId="2517264251" sldId="322"/>
            <ac:spMk id="34" creationId="{C42B1CB4-0016-43A9-88EB-0C3FA258581C}"/>
          </ac:spMkLst>
        </pc:spChg>
        <pc:spChg chg="mod">
          <ac:chgData name="Kulinich Bohdan" userId="48e65c9f34e137d0" providerId="LiveId" clId="{EFC2DDD0-624D-46AA-B296-7D628EB9E316}" dt="2019-10-04T04:47:09.466" v="288" actId="14100"/>
          <ac:spMkLst>
            <pc:docMk/>
            <pc:sldMk cId="2517264251" sldId="322"/>
            <ac:spMk id="35" creationId="{BBB8D714-D34C-4335-B870-2FCCEAB746E7}"/>
          </ac:spMkLst>
        </pc:spChg>
        <pc:spChg chg="mod">
          <ac:chgData name="Kulinich Bohdan" userId="48e65c9f34e137d0" providerId="LiveId" clId="{EFC2DDD0-624D-46AA-B296-7D628EB9E316}" dt="2019-10-04T04:44:57.350" v="268" actId="114"/>
          <ac:spMkLst>
            <pc:docMk/>
            <pc:sldMk cId="2517264251" sldId="322"/>
            <ac:spMk id="37" creationId="{62AE52DF-5226-4A27-82C1-ABDCF2AF8F22}"/>
          </ac:spMkLst>
        </pc:spChg>
        <pc:spChg chg="mod">
          <ac:chgData name="Kulinich Bohdan" userId="48e65c9f34e137d0" providerId="LiveId" clId="{EFC2DDD0-624D-46AA-B296-7D628EB9E316}" dt="2019-10-04T04:45:25.867" v="275" actId="1076"/>
          <ac:spMkLst>
            <pc:docMk/>
            <pc:sldMk cId="2517264251" sldId="322"/>
            <ac:spMk id="38" creationId="{7FD59854-E8CB-4A61-8095-8E1BC4E6AC5D}"/>
          </ac:spMkLst>
        </pc:spChg>
      </pc:sldChg>
      <pc:sldChg chg="addSp delSp modSp modAnim">
        <pc:chgData name="Kulinich Bohdan" userId="48e65c9f34e137d0" providerId="LiveId" clId="{EFC2DDD0-624D-46AA-B296-7D628EB9E316}" dt="2019-10-07T18:47:06.866" v="721"/>
        <pc:sldMkLst>
          <pc:docMk/>
          <pc:sldMk cId="3551227057" sldId="323"/>
        </pc:sldMkLst>
        <pc:spChg chg="mod">
          <ac:chgData name="Kulinich Bohdan" userId="48e65c9f34e137d0" providerId="LiveId" clId="{EFC2DDD0-624D-46AA-B296-7D628EB9E316}" dt="2019-10-07T18:23:47.871" v="620" actId="20577"/>
          <ac:spMkLst>
            <pc:docMk/>
            <pc:sldMk cId="3551227057" sldId="323"/>
            <ac:spMk id="4" creationId="{00000000-0000-0000-0000-000000000000}"/>
          </ac:spMkLst>
        </pc:spChg>
        <pc:spChg chg="mod topLvl">
          <ac:chgData name="Kulinich Bohdan" userId="48e65c9f34e137d0" providerId="LiveId" clId="{EFC2DDD0-624D-46AA-B296-7D628EB9E316}" dt="2019-10-07T18:45:17.565" v="685" actId="165"/>
          <ac:spMkLst>
            <pc:docMk/>
            <pc:sldMk cId="3551227057" sldId="323"/>
            <ac:spMk id="9" creationId="{45A45BE9-FC06-4A6E-99B7-C2644DC0256B}"/>
          </ac:spMkLst>
        </pc:spChg>
        <pc:spChg chg="mod topLvl">
          <ac:chgData name="Kulinich Bohdan" userId="48e65c9f34e137d0" providerId="LiveId" clId="{EFC2DDD0-624D-46AA-B296-7D628EB9E316}" dt="2019-10-07T18:46:18.509" v="703" actId="165"/>
          <ac:spMkLst>
            <pc:docMk/>
            <pc:sldMk cId="3551227057" sldId="323"/>
            <ac:spMk id="11" creationId="{DF79B66C-5BAC-492F-9390-6938C541618F}"/>
          </ac:spMkLst>
        </pc:spChg>
        <pc:spChg chg="mod topLvl">
          <ac:chgData name="Kulinich Bohdan" userId="48e65c9f34e137d0" providerId="LiveId" clId="{EFC2DDD0-624D-46AA-B296-7D628EB9E316}" dt="2019-10-07T18:44:04.312" v="664" actId="165"/>
          <ac:spMkLst>
            <pc:docMk/>
            <pc:sldMk cId="3551227057" sldId="323"/>
            <ac:spMk id="12" creationId="{3E09600B-EC73-4BF5-9F43-A338920D338F}"/>
          </ac:spMkLst>
        </pc:spChg>
        <pc:spChg chg="mod topLvl">
          <ac:chgData name="Kulinich Bohdan" userId="48e65c9f34e137d0" providerId="LiveId" clId="{EFC2DDD0-624D-46AA-B296-7D628EB9E316}" dt="2019-10-07T18:46:18.509" v="703" actId="165"/>
          <ac:spMkLst>
            <pc:docMk/>
            <pc:sldMk cId="3551227057" sldId="323"/>
            <ac:spMk id="20" creationId="{04510938-D4E9-42D6-AF91-91239165BF40}"/>
          </ac:spMkLst>
        </pc:spChg>
        <pc:spChg chg="mod topLvl">
          <ac:chgData name="Kulinich Bohdan" userId="48e65c9f34e137d0" providerId="LiveId" clId="{EFC2DDD0-624D-46AA-B296-7D628EB9E316}" dt="2019-10-07T18:44:04.312" v="664" actId="165"/>
          <ac:spMkLst>
            <pc:docMk/>
            <pc:sldMk cId="3551227057" sldId="323"/>
            <ac:spMk id="27" creationId="{6112F3C0-430C-4B91-AB0F-110579CC777B}"/>
          </ac:spMkLst>
        </pc:spChg>
        <pc:spChg chg="mod topLvl">
          <ac:chgData name="Kulinich Bohdan" userId="48e65c9f34e137d0" providerId="LiveId" clId="{EFC2DDD0-624D-46AA-B296-7D628EB9E316}" dt="2019-10-07T18:45:17.565" v="685" actId="165"/>
          <ac:spMkLst>
            <pc:docMk/>
            <pc:sldMk cId="3551227057" sldId="323"/>
            <ac:spMk id="28" creationId="{54E805C4-D67D-421C-8149-675C73BE82DE}"/>
          </ac:spMkLst>
        </pc:spChg>
        <pc:grpChg chg="add del mod">
          <ac:chgData name="Kulinich Bohdan" userId="48e65c9f34e137d0" providerId="LiveId" clId="{EFC2DDD0-624D-46AA-B296-7D628EB9E316}" dt="2019-10-07T18:44:04.312" v="664" actId="165"/>
          <ac:grpSpMkLst>
            <pc:docMk/>
            <pc:sldMk cId="3551227057" sldId="323"/>
            <ac:grpSpMk id="2" creationId="{1E9804A6-1283-4CA4-B424-97590642BB2C}"/>
          </ac:grpSpMkLst>
        </pc:grpChg>
        <pc:grpChg chg="add del mod">
          <ac:chgData name="Kulinich Bohdan" userId="48e65c9f34e137d0" providerId="LiveId" clId="{EFC2DDD0-624D-46AA-B296-7D628EB9E316}" dt="2019-10-07T18:45:17.565" v="685" actId="165"/>
          <ac:grpSpMkLst>
            <pc:docMk/>
            <pc:sldMk cId="3551227057" sldId="323"/>
            <ac:grpSpMk id="5" creationId="{5579CCB1-A94A-4CEC-B619-804FCC97E4B8}"/>
          </ac:grpSpMkLst>
        </pc:grpChg>
        <pc:grpChg chg="add del mod">
          <ac:chgData name="Kulinich Bohdan" userId="48e65c9f34e137d0" providerId="LiveId" clId="{EFC2DDD0-624D-46AA-B296-7D628EB9E316}" dt="2019-10-07T18:46:18.509" v="703" actId="165"/>
          <ac:grpSpMkLst>
            <pc:docMk/>
            <pc:sldMk cId="3551227057" sldId="323"/>
            <ac:grpSpMk id="7" creationId="{2A5C886D-B8A1-482D-8FAA-D8E05D4CFD79}"/>
          </ac:grpSpMkLst>
        </pc:grpChg>
        <pc:picChg chg="mod topLvl">
          <ac:chgData name="Kulinich Bohdan" userId="48e65c9f34e137d0" providerId="LiveId" clId="{EFC2DDD0-624D-46AA-B296-7D628EB9E316}" dt="2019-10-07T18:44:04.312" v="664" actId="165"/>
          <ac:picMkLst>
            <pc:docMk/>
            <pc:sldMk cId="3551227057" sldId="323"/>
            <ac:picMk id="6" creationId="{7F5A5FB1-5466-44AB-8FA9-9AC75B03AF69}"/>
          </ac:picMkLst>
        </pc:picChg>
        <pc:picChg chg="mod topLvl">
          <ac:chgData name="Kulinich Bohdan" userId="48e65c9f34e137d0" providerId="LiveId" clId="{EFC2DDD0-624D-46AA-B296-7D628EB9E316}" dt="2019-10-07T18:45:17.565" v="685" actId="165"/>
          <ac:picMkLst>
            <pc:docMk/>
            <pc:sldMk cId="3551227057" sldId="323"/>
            <ac:picMk id="14" creationId="{7C639006-00E4-4F14-85AA-4BAFC23477BF}"/>
          </ac:picMkLst>
        </pc:picChg>
        <pc:picChg chg="mod topLvl">
          <ac:chgData name="Kulinich Bohdan" userId="48e65c9f34e137d0" providerId="LiveId" clId="{EFC2DDD0-624D-46AA-B296-7D628EB9E316}" dt="2019-10-07T18:46:18.509" v="703" actId="165"/>
          <ac:picMkLst>
            <pc:docMk/>
            <pc:sldMk cId="3551227057" sldId="323"/>
            <ac:picMk id="15" creationId="{8EFFDFBC-67B4-48CA-BB29-5631DC910A37}"/>
          </ac:picMkLst>
        </pc:picChg>
        <pc:cxnChg chg="mod topLvl">
          <ac:chgData name="Kulinich Bohdan" userId="48e65c9f34e137d0" providerId="LiveId" clId="{EFC2DDD0-624D-46AA-B296-7D628EB9E316}" dt="2019-10-07T18:45:17.565" v="685" actId="165"/>
          <ac:cxnSpMkLst>
            <pc:docMk/>
            <pc:sldMk cId="3551227057" sldId="323"/>
            <ac:cxnSpMk id="13" creationId="{FCCD737B-0548-410C-8160-675543A45260}"/>
          </ac:cxnSpMkLst>
        </pc:cxnChg>
        <pc:cxnChg chg="mod topLvl">
          <ac:chgData name="Kulinich Bohdan" userId="48e65c9f34e137d0" providerId="LiveId" clId="{EFC2DDD0-624D-46AA-B296-7D628EB9E316}" dt="2019-10-07T18:45:17.565" v="685" actId="165"/>
          <ac:cxnSpMkLst>
            <pc:docMk/>
            <pc:sldMk cId="3551227057" sldId="323"/>
            <ac:cxnSpMk id="16" creationId="{91283DD1-6600-42DC-BAD7-A36F6C25A429}"/>
          </ac:cxnSpMkLst>
        </pc:cxnChg>
        <pc:cxnChg chg="mod topLvl">
          <ac:chgData name="Kulinich Bohdan" userId="48e65c9f34e137d0" providerId="LiveId" clId="{EFC2DDD0-624D-46AA-B296-7D628EB9E316}" dt="2019-10-07T18:44:04.312" v="664" actId="165"/>
          <ac:cxnSpMkLst>
            <pc:docMk/>
            <pc:sldMk cId="3551227057" sldId="323"/>
            <ac:cxnSpMk id="19" creationId="{4573E755-37FF-4709-B3DD-4C9583715821}"/>
          </ac:cxnSpMkLst>
        </pc:cxnChg>
        <pc:cxnChg chg="mod topLvl">
          <ac:chgData name="Kulinich Bohdan" userId="48e65c9f34e137d0" providerId="LiveId" clId="{EFC2DDD0-624D-46AA-B296-7D628EB9E316}" dt="2019-10-07T18:46:18.509" v="703" actId="165"/>
          <ac:cxnSpMkLst>
            <pc:docMk/>
            <pc:sldMk cId="3551227057" sldId="323"/>
            <ac:cxnSpMk id="21" creationId="{322DC299-B161-4237-A98A-D8FBF89FE634}"/>
          </ac:cxnSpMkLst>
        </pc:cxnChg>
        <pc:cxnChg chg="mod topLvl">
          <ac:chgData name="Kulinich Bohdan" userId="48e65c9f34e137d0" providerId="LiveId" clId="{EFC2DDD0-624D-46AA-B296-7D628EB9E316}" dt="2019-10-07T18:44:04.312" v="664" actId="165"/>
          <ac:cxnSpMkLst>
            <pc:docMk/>
            <pc:sldMk cId="3551227057" sldId="323"/>
            <ac:cxnSpMk id="24" creationId="{4A3C3893-CDF3-4B95-837A-66284A8F3EEE}"/>
          </ac:cxnSpMkLst>
        </pc:cxnChg>
      </pc:sldChg>
      <pc:sldChg chg="del">
        <pc:chgData name="Kulinich Bohdan" userId="48e65c9f34e137d0" providerId="LiveId" clId="{EFC2DDD0-624D-46AA-B296-7D628EB9E316}" dt="2019-10-07T18:49:10.050" v="723" actId="2696"/>
        <pc:sldMkLst>
          <pc:docMk/>
          <pc:sldMk cId="99202234" sldId="324"/>
        </pc:sldMkLst>
      </pc:sldChg>
      <pc:sldChg chg="addSp modSp modAnim">
        <pc:chgData name="Kulinich Bohdan" userId="48e65c9f34e137d0" providerId="LiveId" clId="{EFC2DDD0-624D-46AA-B296-7D628EB9E316}" dt="2019-10-07T21:04:55.856" v="812"/>
        <pc:sldMkLst>
          <pc:docMk/>
          <pc:sldMk cId="2918127771" sldId="327"/>
        </pc:sldMkLst>
        <pc:spChg chg="add mod">
          <ac:chgData name="Kulinich Bohdan" userId="48e65c9f34e137d0" providerId="LiveId" clId="{EFC2DDD0-624D-46AA-B296-7D628EB9E316}" dt="2019-10-07T21:04:36.230" v="807" actId="14100"/>
          <ac:spMkLst>
            <pc:docMk/>
            <pc:sldMk cId="2918127771" sldId="327"/>
            <ac:spMk id="8" creationId="{D8C14EB8-4C27-4056-8F48-18F8D99C7381}"/>
          </ac:spMkLst>
        </pc:spChg>
        <pc:spChg chg="add mod">
          <ac:chgData name="Kulinich Bohdan" userId="48e65c9f34e137d0" providerId="LiveId" clId="{EFC2DDD0-624D-46AA-B296-7D628EB9E316}" dt="2019-10-07T17:26:32.586" v="291" actId="20577"/>
          <ac:spMkLst>
            <pc:docMk/>
            <pc:sldMk cId="2918127771" sldId="327"/>
            <ac:spMk id="14" creationId="{C0D8D1E6-F1F5-4EA3-9890-5CB77D8ED766}"/>
          </ac:spMkLst>
        </pc:spChg>
        <pc:spChg chg="add mod">
          <ac:chgData name="Kulinich Bohdan" userId="48e65c9f34e137d0" providerId="LiveId" clId="{EFC2DDD0-624D-46AA-B296-7D628EB9E316}" dt="2019-10-07T17:27:06.758" v="299" actId="20577"/>
          <ac:spMkLst>
            <pc:docMk/>
            <pc:sldMk cId="2918127771" sldId="327"/>
            <ac:spMk id="15" creationId="{4D33CF2E-4506-4437-B4B4-45C68B7F1EAB}"/>
          </ac:spMkLst>
        </pc:spChg>
        <pc:spChg chg="add mod">
          <ac:chgData name="Kulinich Bohdan" userId="48e65c9f34e137d0" providerId="LiveId" clId="{EFC2DDD0-624D-46AA-B296-7D628EB9E316}" dt="2019-10-07T18:09:54.676" v="307" actId="20577"/>
          <ac:spMkLst>
            <pc:docMk/>
            <pc:sldMk cId="2918127771" sldId="327"/>
            <ac:spMk id="16" creationId="{5F3D57A5-A076-4B04-8955-34AC8FB5600A}"/>
          </ac:spMkLst>
        </pc:spChg>
        <pc:spChg chg="add mod">
          <ac:chgData name="Kulinich Bohdan" userId="48e65c9f34e137d0" providerId="LiveId" clId="{EFC2DDD0-624D-46AA-B296-7D628EB9E316}" dt="2019-10-07T18:13:44.675" v="339" actId="1076"/>
          <ac:spMkLst>
            <pc:docMk/>
            <pc:sldMk cId="2918127771" sldId="327"/>
            <ac:spMk id="17" creationId="{D3486A00-187A-481A-A892-B367FE953FE3}"/>
          </ac:spMkLst>
        </pc:spChg>
        <pc:spChg chg="add mod">
          <ac:chgData name="Kulinich Bohdan" userId="48e65c9f34e137d0" providerId="LiveId" clId="{EFC2DDD0-624D-46AA-B296-7D628EB9E316}" dt="2019-10-07T18:19:11.844" v="556" actId="20577"/>
          <ac:spMkLst>
            <pc:docMk/>
            <pc:sldMk cId="2918127771" sldId="327"/>
            <ac:spMk id="18" creationId="{4B6257DE-22DC-4B3B-BD3D-D8E81AEC471A}"/>
          </ac:spMkLst>
        </pc:spChg>
        <pc:picChg chg="mod">
          <ac:chgData name="Kulinich Bohdan" userId="48e65c9f34e137d0" providerId="LiveId" clId="{EFC2DDD0-624D-46AA-B296-7D628EB9E316}" dt="2019-10-07T17:26:47.067" v="296" actId="1076"/>
          <ac:picMkLst>
            <pc:docMk/>
            <pc:sldMk cId="2918127771" sldId="327"/>
            <ac:picMk id="21" creationId="{6DEDEE7D-DF50-4E6A-8A47-00F32705D50A}"/>
          </ac:picMkLst>
        </pc:picChg>
        <pc:cxnChg chg="add mod ord">
          <ac:chgData name="Kulinich Bohdan" userId="48e65c9f34e137d0" providerId="LiveId" clId="{EFC2DDD0-624D-46AA-B296-7D628EB9E316}" dt="2019-10-07T21:04:18.794" v="804" actId="166"/>
          <ac:cxnSpMkLst>
            <pc:docMk/>
            <pc:sldMk cId="2918127771" sldId="327"/>
            <ac:cxnSpMk id="5" creationId="{F842E246-FC89-4F5F-A5AF-4EC3AF088B93}"/>
          </ac:cxnSpMkLst>
        </pc:cxnChg>
      </pc:sldChg>
      <pc:sldChg chg="addSp delSp modSp add modTransition delAnim modAnim">
        <pc:chgData name="Kulinich Bohdan" userId="48e65c9f34e137d0" providerId="LiveId" clId="{EFC2DDD0-624D-46AA-B296-7D628EB9E316}" dt="2019-10-09T18:17:30.739" v="1403"/>
        <pc:sldMkLst>
          <pc:docMk/>
          <pc:sldMk cId="2189076879" sldId="328"/>
        </pc:sldMkLst>
        <pc:spChg chg="add del mod">
          <ac:chgData name="Kulinich Bohdan" userId="48e65c9f34e137d0" providerId="LiveId" clId="{EFC2DDD0-624D-46AA-B296-7D628EB9E316}" dt="2019-10-09T18:12:08.042" v="1359" actId="478"/>
          <ac:spMkLst>
            <pc:docMk/>
            <pc:sldMk cId="2189076879" sldId="328"/>
            <ac:spMk id="18" creationId="{09CF807B-99E0-4DE2-95A8-EAF9F1DCE0E3}"/>
          </ac:spMkLst>
        </pc:spChg>
        <pc:spChg chg="add del mod">
          <ac:chgData name="Kulinich Bohdan" userId="48e65c9f34e137d0" providerId="LiveId" clId="{EFC2DDD0-624D-46AA-B296-7D628EB9E316}" dt="2019-10-09T18:17:04.749" v="1392" actId="478"/>
          <ac:spMkLst>
            <pc:docMk/>
            <pc:sldMk cId="2189076879" sldId="328"/>
            <ac:spMk id="19" creationId="{384D994F-0067-481D-82BF-F95C657C590D}"/>
          </ac:spMkLst>
        </pc:spChg>
        <pc:spChg chg="add del">
          <ac:chgData name="Kulinich Bohdan" userId="48e65c9f34e137d0" providerId="LiveId" clId="{EFC2DDD0-624D-46AA-B296-7D628EB9E316}" dt="2019-10-09T18:17:04.749" v="1392" actId="478"/>
          <ac:spMkLst>
            <pc:docMk/>
            <pc:sldMk cId="2189076879" sldId="328"/>
            <ac:spMk id="20" creationId="{56DB1DE0-3BB0-4927-B591-05655D023410}"/>
          </ac:spMkLst>
        </pc:spChg>
        <pc:spChg chg="add del">
          <ac:chgData name="Kulinich Bohdan" userId="48e65c9f34e137d0" providerId="LiveId" clId="{EFC2DDD0-624D-46AA-B296-7D628EB9E316}" dt="2019-10-09T18:06:11.367" v="1347" actId="478"/>
          <ac:spMkLst>
            <pc:docMk/>
            <pc:sldMk cId="2189076879" sldId="328"/>
            <ac:spMk id="22" creationId="{A9E6AD3E-49A8-4A60-BDF8-3DDD723C6AD1}"/>
          </ac:spMkLst>
        </pc:spChg>
        <pc:spChg chg="add">
          <ac:chgData name="Kulinich Bohdan" userId="48e65c9f34e137d0" providerId="LiveId" clId="{EFC2DDD0-624D-46AA-B296-7D628EB9E316}" dt="2019-10-09T18:17:05.751" v="1393"/>
          <ac:spMkLst>
            <pc:docMk/>
            <pc:sldMk cId="2189076879" sldId="328"/>
            <ac:spMk id="23" creationId="{72528A23-1C0B-44EB-B9CC-65270CFA437B}"/>
          </ac:spMkLst>
        </pc:spChg>
        <pc:spChg chg="add">
          <ac:chgData name="Kulinich Bohdan" userId="48e65c9f34e137d0" providerId="LiveId" clId="{EFC2DDD0-624D-46AA-B296-7D628EB9E316}" dt="2019-10-09T18:17:05.751" v="1393"/>
          <ac:spMkLst>
            <pc:docMk/>
            <pc:sldMk cId="2189076879" sldId="328"/>
            <ac:spMk id="24" creationId="{506E087B-E204-4A2E-B246-158D8108424E}"/>
          </ac:spMkLst>
        </pc:spChg>
        <pc:picChg chg="add del">
          <ac:chgData name="Kulinich Bohdan" userId="48e65c9f34e137d0" providerId="LiveId" clId="{EFC2DDD0-624D-46AA-B296-7D628EB9E316}" dt="2019-10-09T18:06:09.214" v="1346" actId="478"/>
          <ac:picMkLst>
            <pc:docMk/>
            <pc:sldMk cId="2189076879" sldId="328"/>
            <ac:picMk id="21" creationId="{48B03BE3-5C7B-4485-A4E6-3D8E3F933CF4}"/>
          </ac:picMkLst>
        </pc:picChg>
      </pc:sldChg>
      <pc:sldChg chg="addSp delSp modSp add del delAnim modAnim">
        <pc:chgData name="Kulinich Bohdan" userId="48e65c9f34e137d0" providerId="LiveId" clId="{EFC2DDD0-624D-46AA-B296-7D628EB9E316}" dt="2019-10-08T04:48:07.807" v="1268" actId="2696"/>
        <pc:sldMkLst>
          <pc:docMk/>
          <pc:sldMk cId="3007992594" sldId="328"/>
        </pc:sldMkLst>
        <pc:spChg chg="del">
          <ac:chgData name="Kulinich Bohdan" userId="48e65c9f34e137d0" providerId="LiveId" clId="{EFC2DDD0-624D-46AA-B296-7D628EB9E316}" dt="2019-10-08T04:05:10.180" v="1066" actId="478"/>
          <ac:spMkLst>
            <pc:docMk/>
            <pc:sldMk cId="3007992594" sldId="328"/>
            <ac:spMk id="8" creationId="{D8C14EB8-4C27-4056-8F48-18F8D99C7381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14" creationId="{C0D8D1E6-F1F5-4EA3-9890-5CB77D8ED766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15" creationId="{4D33CF2E-4506-4437-B4B4-45C68B7F1EAB}"/>
          </ac:spMkLst>
        </pc:spChg>
        <pc:spChg chg="mod topLvl">
          <ac:chgData name="Kulinich Bohdan" userId="48e65c9f34e137d0" providerId="LiveId" clId="{EFC2DDD0-624D-46AA-B296-7D628EB9E316}" dt="2019-10-08T04:14:29.524" v="1174" actId="1076"/>
          <ac:spMkLst>
            <pc:docMk/>
            <pc:sldMk cId="3007992594" sldId="328"/>
            <ac:spMk id="16" creationId="{5F3D57A5-A076-4B04-8955-34AC8FB5600A}"/>
          </ac:spMkLst>
        </pc:spChg>
        <pc:spChg chg="del">
          <ac:chgData name="Kulinich Bohdan" userId="48e65c9f34e137d0" providerId="LiveId" clId="{EFC2DDD0-624D-46AA-B296-7D628EB9E316}" dt="2019-10-08T04:05:14.058" v="1068" actId="478"/>
          <ac:spMkLst>
            <pc:docMk/>
            <pc:sldMk cId="3007992594" sldId="328"/>
            <ac:spMk id="17" creationId="{D3486A00-187A-481A-A892-B367FE953FE3}"/>
          </ac:spMkLst>
        </pc:spChg>
        <pc:spChg chg="del">
          <ac:chgData name="Kulinich Bohdan" userId="48e65c9f34e137d0" providerId="LiveId" clId="{EFC2DDD0-624D-46AA-B296-7D628EB9E316}" dt="2019-10-08T04:05:12.347" v="1067" actId="478"/>
          <ac:spMkLst>
            <pc:docMk/>
            <pc:sldMk cId="3007992594" sldId="328"/>
            <ac:spMk id="18" creationId="{4B6257DE-22DC-4B3B-BD3D-D8E81AEC471A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26" creationId="{6642456A-7CAA-485F-8C3F-474C7168E326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27" creationId="{6DCBBA39-2265-4586-835E-84A627C30B1A}"/>
          </ac:spMkLst>
        </pc:spChg>
        <pc:spChg chg="mod topLvl">
          <ac:chgData name="Kulinich Bohdan" userId="48e65c9f34e137d0" providerId="LiveId" clId="{EFC2DDD0-624D-46AA-B296-7D628EB9E316}" dt="2019-10-08T04:13:47.450" v="1172" actId="165"/>
          <ac:spMkLst>
            <pc:docMk/>
            <pc:sldMk cId="3007992594" sldId="328"/>
            <ac:spMk id="28" creationId="{89799E52-ACC5-4FBD-9C75-E25C48E3F103}"/>
          </ac:spMkLst>
        </pc:spChg>
        <pc:spChg chg="mod topLvl">
          <ac:chgData name="Kulinich Bohdan" userId="48e65c9f34e137d0" providerId="LiveId" clId="{EFC2DDD0-624D-46AA-B296-7D628EB9E316}" dt="2019-10-08T04:13:47.450" v="1172" actId="165"/>
          <ac:spMkLst>
            <pc:docMk/>
            <pc:sldMk cId="3007992594" sldId="328"/>
            <ac:spMk id="32" creationId="{B9E8DFA8-5935-4EFC-94A1-43E258ABAABA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51" creationId="{50B80FAF-3B49-41E8-B47D-E4F352D7C2A6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52" creationId="{817366D4-F641-43E7-8315-B6E8C969C542}"/>
          </ac:spMkLst>
        </pc:spChg>
        <pc:grpChg chg="add del mod">
          <ac:chgData name="Kulinich Bohdan" userId="48e65c9f34e137d0" providerId="LiveId" clId="{EFC2DDD0-624D-46AA-B296-7D628EB9E316}" dt="2019-10-08T04:13:47.450" v="1172" actId="165"/>
          <ac:grpSpMkLst>
            <pc:docMk/>
            <pc:sldMk cId="3007992594" sldId="328"/>
            <ac:grpSpMk id="2" creationId="{1E73C89E-5722-454F-B5AA-4B38A2852A7B}"/>
          </ac:grpSpMkLst>
        </pc:grpChg>
        <pc:picChg chg="mod topLvl">
          <ac:chgData name="Kulinich Bohdan" userId="48e65c9f34e137d0" providerId="LiveId" clId="{EFC2DDD0-624D-46AA-B296-7D628EB9E316}" dt="2019-10-08T04:13:47.450" v="1172" actId="165"/>
          <ac:picMkLst>
            <pc:docMk/>
            <pc:sldMk cId="3007992594" sldId="328"/>
            <ac:picMk id="20" creationId="{F889033E-5382-48AA-8D60-B46EF995E10C}"/>
          </ac:picMkLst>
        </pc:picChg>
        <pc:picChg chg="mod topLvl">
          <ac:chgData name="Kulinich Bohdan" userId="48e65c9f34e137d0" providerId="LiveId" clId="{EFC2DDD0-624D-46AA-B296-7D628EB9E316}" dt="2019-10-08T04:15:51.726" v="1179" actId="1076"/>
          <ac:picMkLst>
            <pc:docMk/>
            <pc:sldMk cId="3007992594" sldId="328"/>
            <ac:picMk id="21" creationId="{6DEDEE7D-DF50-4E6A-8A47-00F32705D50A}"/>
          </ac:picMkLst>
        </pc:picChg>
        <pc:cxnChg chg="del mod">
          <ac:chgData name="Kulinich Bohdan" userId="48e65c9f34e137d0" providerId="LiveId" clId="{EFC2DDD0-624D-46AA-B296-7D628EB9E316}" dt="2019-10-08T04:05:37.566" v="1072" actId="478"/>
          <ac:cxnSpMkLst>
            <pc:docMk/>
            <pc:sldMk cId="3007992594" sldId="328"/>
            <ac:cxnSpMk id="5" creationId="{F842E246-FC89-4F5F-A5AF-4EC3AF088B93}"/>
          </ac:cxnSpMkLst>
        </pc:cxnChg>
        <pc:cxnChg chg="mod topLvl">
          <ac:chgData name="Kulinich Bohdan" userId="48e65c9f34e137d0" providerId="LiveId" clId="{EFC2DDD0-624D-46AA-B296-7D628EB9E316}" dt="2019-10-08T04:15:51.726" v="1179" actId="1076"/>
          <ac:cxnSpMkLst>
            <pc:docMk/>
            <pc:sldMk cId="3007992594" sldId="328"/>
            <ac:cxnSpMk id="6" creationId="{FA456323-37F6-4434-8E37-383EA4934853}"/>
          </ac:cxnSpMkLst>
        </pc:cxnChg>
        <pc:cxnChg chg="mod topLvl">
          <ac:chgData name="Kulinich Bohdan" userId="48e65c9f34e137d0" providerId="LiveId" clId="{EFC2DDD0-624D-46AA-B296-7D628EB9E316}" dt="2019-10-08T04:15:51.726" v="1179" actId="1076"/>
          <ac:cxnSpMkLst>
            <pc:docMk/>
            <pc:sldMk cId="3007992594" sldId="328"/>
            <ac:cxnSpMk id="23" creationId="{5A9C8749-44C7-480D-A8FC-8B24F346C6A5}"/>
          </ac:cxnSpMkLst>
        </pc:cxnChg>
      </pc:sldChg>
      <pc:sldChg chg="delSp add del">
        <pc:chgData name="Kulinich Bohdan" userId="48e65c9f34e137d0" providerId="LiveId" clId="{EFC2DDD0-624D-46AA-B296-7D628EB9E316}" dt="2019-10-09T18:51:36.512" v="1522" actId="2696"/>
        <pc:sldMkLst>
          <pc:docMk/>
          <pc:sldMk cId="2017538333" sldId="329"/>
        </pc:sldMkLst>
        <pc:spChg chg="del">
          <ac:chgData name="Kulinich Bohdan" userId="48e65c9f34e137d0" providerId="LiveId" clId="{EFC2DDD0-624D-46AA-B296-7D628EB9E316}" dt="2019-10-09T18:01:31.655" v="1298" actId="478"/>
          <ac:spMkLst>
            <pc:docMk/>
            <pc:sldMk cId="2017538333" sldId="329"/>
            <ac:spMk id="18" creationId="{09CF807B-99E0-4DE2-95A8-EAF9F1DCE0E3}"/>
          </ac:spMkLst>
        </pc:spChg>
      </pc:sldChg>
      <pc:sldChg chg="addSp delSp modSp add modAnim">
        <pc:chgData name="Kulinich Bohdan" userId="48e65c9f34e137d0" providerId="LiveId" clId="{EFC2DDD0-624D-46AA-B296-7D628EB9E316}" dt="2019-10-09T18:48:51.364" v="1521" actId="1076"/>
        <pc:sldMkLst>
          <pc:docMk/>
          <pc:sldMk cId="858341818" sldId="330"/>
        </pc:sldMkLst>
        <pc:spChg chg="del">
          <ac:chgData name="Kulinich Bohdan" userId="48e65c9f34e137d0" providerId="LiveId" clId="{EFC2DDD0-624D-46AA-B296-7D628EB9E316}" dt="2019-10-09T18:06:40.299" v="1357" actId="478"/>
          <ac:spMkLst>
            <pc:docMk/>
            <pc:sldMk cId="858341818" sldId="330"/>
            <ac:spMk id="9" creationId="{A298A4A0-58A7-4FDA-B452-CF84B291C644}"/>
          </ac:spMkLst>
        </pc:spChg>
        <pc:spChg chg="del">
          <ac:chgData name="Kulinich Bohdan" userId="48e65c9f34e137d0" providerId="LiveId" clId="{EFC2DDD0-624D-46AA-B296-7D628EB9E316}" dt="2019-10-09T18:06:48.146" v="1358" actId="478"/>
          <ac:spMkLst>
            <pc:docMk/>
            <pc:sldMk cId="858341818" sldId="330"/>
            <ac:spMk id="10" creationId="{20928F5C-832D-4C90-B260-3817554379E3}"/>
          </ac:spMkLst>
        </pc:spChg>
        <pc:spChg chg="del">
          <ac:chgData name="Kulinich Bohdan" userId="48e65c9f34e137d0" providerId="LiveId" clId="{EFC2DDD0-624D-46AA-B296-7D628EB9E316}" dt="2019-10-09T18:06:35.595" v="1355" actId="478"/>
          <ac:spMkLst>
            <pc:docMk/>
            <pc:sldMk cId="858341818" sldId="330"/>
            <ac:spMk id="11" creationId="{ACE1E5A8-FECE-49E9-A46B-1D6392217B88}"/>
          </ac:spMkLst>
        </pc:spChg>
        <pc:spChg chg="del">
          <ac:chgData name="Kulinich Bohdan" userId="48e65c9f34e137d0" providerId="LiveId" clId="{EFC2DDD0-624D-46AA-B296-7D628EB9E316}" dt="2019-10-09T18:06:36.734" v="1356" actId="478"/>
          <ac:spMkLst>
            <pc:docMk/>
            <pc:sldMk cId="858341818" sldId="330"/>
            <ac:spMk id="12" creationId="{2558E11E-1C89-4A6D-B034-F2A9E73FA1F7}"/>
          </ac:spMkLst>
        </pc:spChg>
        <pc:spChg chg="del">
          <ac:chgData name="Kulinich Bohdan" userId="48e65c9f34e137d0" providerId="LiveId" clId="{EFC2DDD0-624D-46AA-B296-7D628EB9E316}" dt="2019-10-09T18:06:33.212" v="1353" actId="478"/>
          <ac:spMkLst>
            <pc:docMk/>
            <pc:sldMk cId="858341818" sldId="330"/>
            <ac:spMk id="13" creationId="{5A1BDED6-E4EB-411B-BD59-86A4C89DF967}"/>
          </ac:spMkLst>
        </pc:spChg>
        <pc:spChg chg="del">
          <ac:chgData name="Kulinich Bohdan" userId="48e65c9f34e137d0" providerId="LiveId" clId="{EFC2DDD0-624D-46AA-B296-7D628EB9E316}" dt="2019-10-09T18:06:34.345" v="1354" actId="478"/>
          <ac:spMkLst>
            <pc:docMk/>
            <pc:sldMk cId="858341818" sldId="330"/>
            <ac:spMk id="14" creationId="{769F51B8-AAEB-4B39-8B15-40C34EDE3EB5}"/>
          </ac:spMkLst>
        </pc:spChg>
        <pc:spChg chg="del">
          <ac:chgData name="Kulinich Bohdan" userId="48e65c9f34e137d0" providerId="LiveId" clId="{EFC2DDD0-624D-46AA-B296-7D628EB9E316}" dt="2019-10-09T18:06:31.314" v="1352" actId="478"/>
          <ac:spMkLst>
            <pc:docMk/>
            <pc:sldMk cId="858341818" sldId="330"/>
            <ac:spMk id="15" creationId="{C48C7463-4AE5-40AC-8E12-EDF83265A589}"/>
          </ac:spMkLst>
        </pc:spChg>
        <pc:spChg chg="del">
          <ac:chgData name="Kulinich Bohdan" userId="48e65c9f34e137d0" providerId="LiveId" clId="{EFC2DDD0-624D-46AA-B296-7D628EB9E316}" dt="2019-10-09T18:06:27.905" v="1350" actId="478"/>
          <ac:spMkLst>
            <pc:docMk/>
            <pc:sldMk cId="858341818" sldId="330"/>
            <ac:spMk id="16" creationId="{812966E2-3446-44D3-9A78-D0BA86D21217}"/>
          </ac:spMkLst>
        </pc:spChg>
        <pc:spChg chg="mod">
          <ac:chgData name="Kulinich Bohdan" userId="48e65c9f34e137d0" providerId="LiveId" clId="{EFC2DDD0-624D-46AA-B296-7D628EB9E316}" dt="2019-10-09T18:15:32.251" v="1389" actId="20577"/>
          <ac:spMkLst>
            <pc:docMk/>
            <pc:sldMk cId="858341818" sldId="330"/>
            <ac:spMk id="19" creationId="{384D994F-0067-481D-82BF-F95C657C590D}"/>
          </ac:spMkLst>
        </pc:spChg>
        <pc:spChg chg="mod">
          <ac:chgData name="Kulinich Bohdan" userId="48e65c9f34e137d0" providerId="LiveId" clId="{EFC2DDD0-624D-46AA-B296-7D628EB9E316}" dt="2019-10-09T18:15:43.036" v="1390" actId="1076"/>
          <ac:spMkLst>
            <pc:docMk/>
            <pc:sldMk cId="858341818" sldId="330"/>
            <ac:spMk id="20" creationId="{56DB1DE0-3BB0-4927-B591-05655D023410}"/>
          </ac:spMkLst>
        </pc:spChg>
        <pc:spChg chg="add mod">
          <ac:chgData name="Kulinich Bohdan" userId="48e65c9f34e137d0" providerId="LiveId" clId="{EFC2DDD0-624D-46AA-B296-7D628EB9E316}" dt="2019-10-09T18:27:53.750" v="1442" actId="114"/>
          <ac:spMkLst>
            <pc:docMk/>
            <pc:sldMk cId="858341818" sldId="330"/>
            <ac:spMk id="21" creationId="{800AFB32-5D3A-4C2C-9ACB-91E120AE75BF}"/>
          </ac:spMkLst>
        </pc:spChg>
        <pc:spChg chg="add mod">
          <ac:chgData name="Kulinich Bohdan" userId="48e65c9f34e137d0" providerId="LiveId" clId="{EFC2DDD0-624D-46AA-B296-7D628EB9E316}" dt="2019-10-09T18:28:32.470" v="1447" actId="14100"/>
          <ac:spMkLst>
            <pc:docMk/>
            <pc:sldMk cId="858341818" sldId="330"/>
            <ac:spMk id="22" creationId="{84A4104C-347A-4059-B0AD-7262B4D86465}"/>
          </ac:spMkLst>
        </pc:spChg>
        <pc:spChg chg="add mod">
          <ac:chgData name="Kulinich Bohdan" userId="48e65c9f34e137d0" providerId="LiveId" clId="{EFC2DDD0-624D-46AA-B296-7D628EB9E316}" dt="2019-10-09T18:41:42.989" v="1480" actId="14100"/>
          <ac:spMkLst>
            <pc:docMk/>
            <pc:sldMk cId="858341818" sldId="330"/>
            <ac:spMk id="23" creationId="{B1943CE9-C770-42B9-BEE3-1E1D17EECACA}"/>
          </ac:spMkLst>
        </pc:spChg>
        <pc:spChg chg="add mod">
          <ac:chgData name="Kulinich Bohdan" userId="48e65c9f34e137d0" providerId="LiveId" clId="{EFC2DDD0-624D-46AA-B296-7D628EB9E316}" dt="2019-10-09T18:48:10.541" v="1504" actId="14100"/>
          <ac:spMkLst>
            <pc:docMk/>
            <pc:sldMk cId="858341818" sldId="330"/>
            <ac:spMk id="24" creationId="{A2C781C3-37D7-4EB4-97C9-D55AA33040E0}"/>
          </ac:spMkLst>
        </pc:spChg>
        <pc:spChg chg="add mod">
          <ac:chgData name="Kulinich Bohdan" userId="48e65c9f34e137d0" providerId="LiveId" clId="{EFC2DDD0-624D-46AA-B296-7D628EB9E316}" dt="2019-10-09T18:48:51.364" v="1521" actId="1076"/>
          <ac:spMkLst>
            <pc:docMk/>
            <pc:sldMk cId="858341818" sldId="330"/>
            <ac:spMk id="25" creationId="{AAAAB477-6D0D-4C71-BAE9-218091974DF1}"/>
          </ac:spMkLst>
        </pc:spChg>
        <pc:picChg chg="del">
          <ac:chgData name="Kulinich Bohdan" userId="48e65c9f34e137d0" providerId="LiveId" clId="{EFC2DDD0-624D-46AA-B296-7D628EB9E316}" dt="2019-10-09T18:06:29.263" v="1351" actId="478"/>
          <ac:picMkLst>
            <pc:docMk/>
            <pc:sldMk cId="858341818" sldId="330"/>
            <ac:picMk id="17" creationId="{4FE32A58-D09A-4BF5-B6E1-CCA330AE0E7B}"/>
          </ac:picMkLst>
        </pc:picChg>
      </pc:sldChg>
      <pc:sldChg chg="addSp delSp modSp add addAnim delAnim modAnim">
        <pc:chgData name="Kulinich Bohdan" userId="48e65c9f34e137d0" providerId="LiveId" clId="{EFC2DDD0-624D-46AA-B296-7D628EB9E316}" dt="2019-10-10T04:22:58.681" v="2319" actId="478"/>
        <pc:sldMkLst>
          <pc:docMk/>
          <pc:sldMk cId="1911096911" sldId="331"/>
        </pc:sldMkLst>
        <pc:spChg chg="mod">
          <ac:chgData name="Kulinich Bohdan" userId="48e65c9f34e137d0" providerId="LiveId" clId="{EFC2DDD0-624D-46AA-B296-7D628EB9E316}" dt="2019-10-09T20:08:20.413" v="1601" actId="14100"/>
          <ac:spMkLst>
            <pc:docMk/>
            <pc:sldMk cId="1911096911" sldId="331"/>
            <ac:spMk id="4" creationId="{00000000-0000-0000-0000-000000000000}"/>
          </ac:spMkLst>
        </pc:spChg>
        <pc:spChg chg="add del mod">
          <ac:chgData name="Kulinich Bohdan" userId="48e65c9f34e137d0" providerId="LiveId" clId="{EFC2DDD0-624D-46AA-B296-7D628EB9E316}" dt="2019-10-09T20:16:15.762" v="1700" actId="122"/>
          <ac:spMkLst>
            <pc:docMk/>
            <pc:sldMk cId="1911096911" sldId="331"/>
            <ac:spMk id="5" creationId="{B12DF0F0-5AB1-40AE-8448-5929B188A0B0}"/>
          </ac:spMkLst>
        </pc:spChg>
        <pc:spChg chg="del">
          <ac:chgData name="Kulinich Bohdan" userId="48e65c9f34e137d0" providerId="LiveId" clId="{EFC2DDD0-624D-46AA-B296-7D628EB9E316}" dt="2019-10-09T20:09:04.712" v="1620" actId="478"/>
          <ac:spMkLst>
            <pc:docMk/>
            <pc:sldMk cId="1911096911" sldId="331"/>
            <ac:spMk id="6" creationId="{88CFD3B4-6753-4289-91E0-6901CF601642}"/>
          </ac:spMkLst>
        </pc:spChg>
        <pc:spChg chg="add del">
          <ac:chgData name="Kulinich Bohdan" userId="48e65c9f34e137d0" providerId="LiveId" clId="{EFC2DDD0-624D-46AA-B296-7D628EB9E316}" dt="2019-10-09T20:08:56.009" v="1616" actId="478"/>
          <ac:spMkLst>
            <pc:docMk/>
            <pc:sldMk cId="1911096911" sldId="331"/>
            <ac:spMk id="8" creationId="{0E98DAC1-322B-44FD-BAF6-E953F0DC3D0E}"/>
          </ac:spMkLst>
        </pc:spChg>
        <pc:spChg chg="add del mod">
          <ac:chgData name="Kulinich Bohdan" userId="48e65c9f34e137d0" providerId="LiveId" clId="{EFC2DDD0-624D-46AA-B296-7D628EB9E316}" dt="2019-10-09T20:09:02.639" v="1619" actId="478"/>
          <ac:spMkLst>
            <pc:docMk/>
            <pc:sldMk cId="1911096911" sldId="331"/>
            <ac:spMk id="9" creationId="{6CB7FC2C-2FA5-4BB2-8B7B-A032E40EAF3F}"/>
          </ac:spMkLst>
        </pc:spChg>
        <pc:spChg chg="add del">
          <ac:chgData name="Kulinich Bohdan" userId="48e65c9f34e137d0" providerId="LiveId" clId="{EFC2DDD0-624D-46AA-B296-7D628EB9E316}" dt="2019-10-09T20:08:45.561" v="1610" actId="478"/>
          <ac:spMkLst>
            <pc:docMk/>
            <pc:sldMk cId="1911096911" sldId="331"/>
            <ac:spMk id="11" creationId="{5657456F-87E3-47FD-B8E1-2BF64F610236}"/>
          </ac:spMkLst>
        </pc:spChg>
        <pc:spChg chg="add del">
          <ac:chgData name="Kulinich Bohdan" userId="48e65c9f34e137d0" providerId="LiveId" clId="{EFC2DDD0-624D-46AA-B296-7D628EB9E316}" dt="2019-10-09T20:08:48.959" v="1612" actId="478"/>
          <ac:spMkLst>
            <pc:docMk/>
            <pc:sldMk cId="1911096911" sldId="331"/>
            <ac:spMk id="12" creationId="{CD924E3D-D954-414E-BDB0-E4E17596A230}"/>
          </ac:spMkLst>
        </pc:spChg>
        <pc:spChg chg="add del mod">
          <ac:chgData name="Kulinich Bohdan" userId="48e65c9f34e137d0" providerId="LiveId" clId="{EFC2DDD0-624D-46AA-B296-7D628EB9E316}" dt="2019-10-09T20:15:30.405" v="1698" actId="1076"/>
          <ac:spMkLst>
            <pc:docMk/>
            <pc:sldMk cId="1911096911" sldId="331"/>
            <ac:spMk id="14" creationId="{5E21317D-6AE5-4B0B-8C24-8015342D64B0}"/>
          </ac:spMkLst>
        </pc:spChg>
        <pc:spChg chg="add del">
          <ac:chgData name="Kulinich Bohdan" userId="48e65c9f34e137d0" providerId="LiveId" clId="{EFC2DDD0-624D-46AA-B296-7D628EB9E316}" dt="2019-10-09T20:08:54.408" v="1615" actId="478"/>
          <ac:spMkLst>
            <pc:docMk/>
            <pc:sldMk cId="1911096911" sldId="331"/>
            <ac:spMk id="15" creationId="{775341B9-028F-4E99-BC79-483DDD8C4B00}"/>
          </ac:spMkLst>
        </pc:spChg>
        <pc:spChg chg="add del">
          <ac:chgData name="Kulinich Bohdan" userId="48e65c9f34e137d0" providerId="LiveId" clId="{EFC2DDD0-624D-46AA-B296-7D628EB9E316}" dt="2019-10-09T20:08:46.536" v="1611" actId="478"/>
          <ac:spMkLst>
            <pc:docMk/>
            <pc:sldMk cId="1911096911" sldId="331"/>
            <ac:spMk id="16" creationId="{F80D558D-6B13-49D7-82DA-781408F593F0}"/>
          </ac:spMkLst>
        </pc:spChg>
        <pc:spChg chg="add mod">
          <ac:chgData name="Kulinich Bohdan" userId="48e65c9f34e137d0" providerId="LiveId" clId="{EFC2DDD0-624D-46AA-B296-7D628EB9E316}" dt="2019-10-09T20:15:30.405" v="1698" actId="1076"/>
          <ac:spMkLst>
            <pc:docMk/>
            <pc:sldMk cId="1911096911" sldId="331"/>
            <ac:spMk id="17" creationId="{CA23DBB9-7831-4E44-B773-07D4DD518D6D}"/>
          </ac:spMkLst>
        </pc:spChg>
        <pc:spChg chg="add mod">
          <ac:chgData name="Kulinich Bohdan" userId="48e65c9f34e137d0" providerId="LiveId" clId="{EFC2DDD0-624D-46AA-B296-7D628EB9E316}" dt="2019-10-09T20:15:30.405" v="1698" actId="1076"/>
          <ac:spMkLst>
            <pc:docMk/>
            <pc:sldMk cId="1911096911" sldId="331"/>
            <ac:spMk id="18" creationId="{B1503FE2-C76A-42F4-81AE-D15EC3F167C0}"/>
          </ac:spMkLst>
        </pc:spChg>
        <pc:spChg chg="add del mod">
          <ac:chgData name="Kulinich Bohdan" userId="48e65c9f34e137d0" providerId="LiveId" clId="{EFC2DDD0-624D-46AA-B296-7D628EB9E316}" dt="2019-10-10T04:22:58.681" v="2319" actId="478"/>
          <ac:spMkLst>
            <pc:docMk/>
            <pc:sldMk cId="1911096911" sldId="331"/>
            <ac:spMk id="19" creationId="{07DFBB30-BE29-4457-B1A4-672650F0764B}"/>
          </ac:spMkLst>
        </pc:spChg>
        <pc:spChg chg="add mod">
          <ac:chgData name="Kulinich Bohdan" userId="48e65c9f34e137d0" providerId="LiveId" clId="{EFC2DDD0-624D-46AA-B296-7D628EB9E316}" dt="2019-10-09T20:29:36.980" v="2108" actId="20577"/>
          <ac:spMkLst>
            <pc:docMk/>
            <pc:sldMk cId="1911096911" sldId="331"/>
            <ac:spMk id="21" creationId="{6EDF7982-04A6-4B28-A64D-8B806CDF0B14}"/>
          </ac:spMkLst>
        </pc:spChg>
        <pc:spChg chg="add mod">
          <ac:chgData name="Kulinich Bohdan" userId="48e65c9f34e137d0" providerId="LiveId" clId="{EFC2DDD0-624D-46AA-B296-7D628EB9E316}" dt="2019-10-09T20:30:56.225" v="2163" actId="1076"/>
          <ac:spMkLst>
            <pc:docMk/>
            <pc:sldMk cId="1911096911" sldId="331"/>
            <ac:spMk id="22" creationId="{4F6EB507-B5BE-4C77-A433-F320BFDD5719}"/>
          </ac:spMkLst>
        </pc:spChg>
        <pc:spChg chg="add mod">
          <ac:chgData name="Kulinich Bohdan" userId="48e65c9f34e137d0" providerId="LiveId" clId="{EFC2DDD0-624D-46AA-B296-7D628EB9E316}" dt="2019-10-09T20:32:00.809" v="2202" actId="1076"/>
          <ac:spMkLst>
            <pc:docMk/>
            <pc:sldMk cId="1911096911" sldId="331"/>
            <ac:spMk id="23" creationId="{36718079-11B5-4E49-A868-6076F47302DC}"/>
          </ac:spMkLst>
        </pc:spChg>
        <pc:spChg chg="add mod">
          <ac:chgData name="Kulinich Bohdan" userId="48e65c9f34e137d0" providerId="LiveId" clId="{EFC2DDD0-624D-46AA-B296-7D628EB9E316}" dt="2019-10-09T20:34:49.370" v="2311" actId="1076"/>
          <ac:spMkLst>
            <pc:docMk/>
            <pc:sldMk cId="1911096911" sldId="331"/>
            <ac:spMk id="24" creationId="{A2217144-1E57-4241-A240-120EF3C91F12}"/>
          </ac:spMkLst>
        </pc:spChg>
        <pc:picChg chg="add del">
          <ac:chgData name="Kulinich Bohdan" userId="48e65c9f34e137d0" providerId="LiveId" clId="{EFC2DDD0-624D-46AA-B296-7D628EB9E316}" dt="2019-10-09T20:08:56.009" v="1616" actId="478"/>
          <ac:picMkLst>
            <pc:docMk/>
            <pc:sldMk cId="1911096911" sldId="331"/>
            <ac:picMk id="7" creationId="{F17CD703-B4DD-4ED5-8079-C29873EE01DD}"/>
          </ac:picMkLst>
        </pc:picChg>
        <pc:picChg chg="add">
          <ac:chgData name="Kulinich Bohdan" userId="48e65c9f34e137d0" providerId="LiveId" clId="{EFC2DDD0-624D-46AA-B296-7D628EB9E316}" dt="2019-10-09T20:29:14.908" v="2051"/>
          <ac:picMkLst>
            <pc:docMk/>
            <pc:sldMk cId="1911096911" sldId="331"/>
            <ac:picMk id="20" creationId="{785DBC25-9AF0-4FF5-B1C7-4DF1D094F51A}"/>
          </ac:picMkLst>
        </pc:picChg>
        <pc:cxnChg chg="add del mod">
          <ac:chgData name="Kulinich Bohdan" userId="48e65c9f34e137d0" providerId="LiveId" clId="{EFC2DDD0-624D-46AA-B296-7D628EB9E316}" dt="2019-10-09T20:15:30.405" v="1698" actId="1076"/>
          <ac:cxnSpMkLst>
            <pc:docMk/>
            <pc:sldMk cId="1911096911" sldId="331"/>
            <ac:cxnSpMk id="13" creationId="{FD4B6653-E653-428A-9A9E-4300BB7CEC4E}"/>
          </ac:cxnSpMkLst>
        </pc:cxnChg>
      </pc:sldChg>
      <pc:sldChg chg="addSp delSp modSp add del">
        <pc:chgData name="Kulinich Bohdan" userId="48e65c9f34e137d0" providerId="LiveId" clId="{EFC2DDD0-624D-46AA-B296-7D628EB9E316}" dt="2019-10-17T17:38:50.680" v="2937" actId="2696"/>
        <pc:sldMkLst>
          <pc:docMk/>
          <pc:sldMk cId="934190516" sldId="332"/>
        </pc:sldMkLst>
        <pc:grpChg chg="add del mod">
          <ac:chgData name="Kulinich Bohdan" userId="48e65c9f34e137d0" providerId="LiveId" clId="{EFC2DDD0-624D-46AA-B296-7D628EB9E316}" dt="2019-10-17T17:33:08.810" v="2936" actId="478"/>
          <ac:grpSpMkLst>
            <pc:docMk/>
            <pc:sldMk cId="934190516" sldId="332"/>
            <ac:grpSpMk id="6" creationId="{0D61D19F-43E6-4720-AFBF-2FF4A413B939}"/>
          </ac:grpSpMkLst>
        </pc:grpChg>
        <pc:picChg chg="add mod">
          <ac:chgData name="Kulinich Bohdan" userId="48e65c9f34e137d0" providerId="LiveId" clId="{EFC2DDD0-624D-46AA-B296-7D628EB9E316}" dt="2019-10-16T04:34:29.824" v="2720" actId="164"/>
          <ac:picMkLst>
            <pc:docMk/>
            <pc:sldMk cId="934190516" sldId="332"/>
            <ac:picMk id="3" creationId="{BD30A16C-C302-4C94-9057-00BE65012288}"/>
          </ac:picMkLst>
        </pc:picChg>
        <pc:picChg chg="add mod">
          <ac:chgData name="Kulinich Bohdan" userId="48e65c9f34e137d0" providerId="LiveId" clId="{EFC2DDD0-624D-46AA-B296-7D628EB9E316}" dt="2019-10-16T04:34:29.824" v="2720" actId="164"/>
          <ac:picMkLst>
            <pc:docMk/>
            <pc:sldMk cId="934190516" sldId="332"/>
            <ac:picMk id="5" creationId="{7982C76C-88AE-4114-B5A4-666251E32DDC}"/>
          </ac:picMkLst>
        </pc:picChg>
      </pc:sldChg>
      <pc:sldChg chg="del">
        <pc:chgData name="Kulinich Bohdan" userId="48e65c9f34e137d0" providerId="LiveId" clId="{EFC2DDD0-624D-46AA-B296-7D628EB9E316}" dt="2019-10-15T20:21:45.970" v="2635" actId="2696"/>
        <pc:sldMkLst>
          <pc:docMk/>
          <pc:sldMk cId="1698503013" sldId="332"/>
        </pc:sldMkLst>
      </pc:sldChg>
      <pc:sldChg chg="addSp delSp modSp add">
        <pc:chgData name="Kulinich Bohdan" userId="48e65c9f34e137d0" providerId="LiveId" clId="{EFC2DDD0-624D-46AA-B296-7D628EB9E316}" dt="2019-10-18T04:22:35.436" v="3181" actId="164"/>
        <pc:sldMkLst>
          <pc:docMk/>
          <pc:sldMk cId="3492878112" sldId="332"/>
        </pc:sldMkLst>
        <pc:grpChg chg="add mod">
          <ac:chgData name="Kulinich Bohdan" userId="48e65c9f34e137d0" providerId="LiveId" clId="{EFC2DDD0-624D-46AA-B296-7D628EB9E316}" dt="2019-10-18T04:22:35.436" v="3181" actId="164"/>
          <ac:grpSpMkLst>
            <pc:docMk/>
            <pc:sldMk cId="3492878112" sldId="332"/>
            <ac:grpSpMk id="10" creationId="{C36B8E25-71A4-44D2-9490-1901D7546743}"/>
          </ac:grpSpMkLst>
        </pc:grpChg>
        <pc:picChg chg="add mod">
          <ac:chgData name="Kulinich Bohdan" userId="48e65c9f34e137d0" providerId="LiveId" clId="{EFC2DDD0-624D-46AA-B296-7D628EB9E316}" dt="2019-10-18T04:22:35.436" v="3181" actId="164"/>
          <ac:picMkLst>
            <pc:docMk/>
            <pc:sldMk cId="3492878112" sldId="332"/>
            <ac:picMk id="3" creationId="{0D228F5C-6F8C-4739-899A-BFFF7D32D5E5}"/>
          </ac:picMkLst>
        </pc:picChg>
        <pc:picChg chg="add mod">
          <ac:chgData name="Kulinich Bohdan" userId="48e65c9f34e137d0" providerId="LiveId" clId="{EFC2DDD0-624D-46AA-B296-7D628EB9E316}" dt="2019-10-18T04:22:35.436" v="3181" actId="164"/>
          <ac:picMkLst>
            <pc:docMk/>
            <pc:sldMk cId="3492878112" sldId="332"/>
            <ac:picMk id="5" creationId="{E1C3FD17-397C-4FF1-A172-DE7FBE22C17A}"/>
          </ac:picMkLst>
        </pc:picChg>
        <pc:picChg chg="add del mod">
          <ac:chgData name="Kulinich Bohdan" userId="48e65c9f34e137d0" providerId="LiveId" clId="{EFC2DDD0-624D-46AA-B296-7D628EB9E316}" dt="2019-10-18T04:22:10.562" v="3177" actId="931"/>
          <ac:picMkLst>
            <pc:docMk/>
            <pc:sldMk cId="3492878112" sldId="332"/>
            <ac:picMk id="7" creationId="{ECEFA97F-A018-4DBC-A707-4F04F27BDDDD}"/>
          </ac:picMkLst>
        </pc:picChg>
        <pc:picChg chg="add mod">
          <ac:chgData name="Kulinich Bohdan" userId="48e65c9f34e137d0" providerId="LiveId" clId="{EFC2DDD0-624D-46AA-B296-7D628EB9E316}" dt="2019-10-18T04:22:35.436" v="3181" actId="164"/>
          <ac:picMkLst>
            <pc:docMk/>
            <pc:sldMk cId="3492878112" sldId="332"/>
            <ac:picMk id="9" creationId="{642B30FB-C0D5-4445-A683-F0A50EAEDE46}"/>
          </ac:picMkLst>
        </pc:picChg>
      </pc:sldChg>
      <pc:sldChg chg="add del">
        <pc:chgData name="Kulinich Bohdan" userId="48e65c9f34e137d0" providerId="LiveId" clId="{EFC2DDD0-624D-46AA-B296-7D628EB9E316}" dt="2019-10-18T04:22:15.894" v="3179"/>
        <pc:sldMkLst>
          <pc:docMk/>
          <pc:sldMk cId="3071918917" sldId="333"/>
        </pc:sldMkLst>
      </pc:sldChg>
    </pc:docChg>
  </pc:docChgLst>
  <pc:docChgLst>
    <pc:chgData name="Kulinich Bohdan" userId="48e65c9f34e137d0" providerId="LiveId" clId="{1662747A-D355-4BB0-B6BC-A18279F3EAE4}"/>
    <pc:docChg chg="undo custSel addSld delSld modSld">
      <pc:chgData name="Kulinich Bohdan" userId="48e65c9f34e137d0" providerId="LiveId" clId="{1662747A-D355-4BB0-B6BC-A18279F3EAE4}" dt="2019-11-13T05:30:34.058" v="1072" actId="14100"/>
      <pc:docMkLst>
        <pc:docMk/>
      </pc:docMkLst>
      <pc:sldChg chg="modSp">
        <pc:chgData name="Kulinich Bohdan" userId="48e65c9f34e137d0" providerId="LiveId" clId="{1662747A-D355-4BB0-B6BC-A18279F3EAE4}" dt="2019-11-10T11:41:49.678" v="33" actId="1076"/>
        <pc:sldMkLst>
          <pc:docMk/>
          <pc:sldMk cId="1088591982" sldId="256"/>
        </pc:sldMkLst>
        <pc:spChg chg="mod">
          <ac:chgData name="Kulinich Bohdan" userId="48e65c9f34e137d0" providerId="LiveId" clId="{1662747A-D355-4BB0-B6BC-A18279F3EAE4}" dt="2019-11-10T11:41:43.103" v="32" actId="1076"/>
          <ac:spMkLst>
            <pc:docMk/>
            <pc:sldMk cId="1088591982" sldId="256"/>
            <ac:spMk id="7" creationId="{00000000-0000-0000-0000-000000000000}"/>
          </ac:spMkLst>
        </pc:spChg>
        <pc:spChg chg="mod">
          <ac:chgData name="Kulinich Bohdan" userId="48e65c9f34e137d0" providerId="LiveId" clId="{1662747A-D355-4BB0-B6BC-A18279F3EAE4}" dt="2019-11-10T11:41:49.678" v="33" actId="1076"/>
          <ac:spMkLst>
            <pc:docMk/>
            <pc:sldMk cId="1088591982" sldId="256"/>
            <ac:spMk id="13" creationId="{00000000-0000-0000-0000-000000000000}"/>
          </ac:spMkLst>
        </pc:spChg>
        <pc:spChg chg="mod">
          <ac:chgData name="Kulinich Bohdan" userId="48e65c9f34e137d0" providerId="LiveId" clId="{1662747A-D355-4BB0-B6BC-A18279F3EAE4}" dt="2019-11-10T11:41:22.283" v="1" actId="20577"/>
          <ac:spMkLst>
            <pc:docMk/>
            <pc:sldMk cId="1088591982" sldId="256"/>
            <ac:spMk id="17" creationId="{00000000-0000-0000-0000-000000000000}"/>
          </ac:spMkLst>
        </pc:spChg>
      </pc:sldChg>
      <pc:sldChg chg="modSp modAnim">
        <pc:chgData name="Kulinich Bohdan" userId="48e65c9f34e137d0" providerId="LiveId" clId="{1662747A-D355-4BB0-B6BC-A18279F3EAE4}" dt="2019-11-10T20:29:35.769" v="688" actId="113"/>
        <pc:sldMkLst>
          <pc:docMk/>
          <pc:sldMk cId="4214866131" sldId="261"/>
        </pc:sldMkLst>
        <pc:spChg chg="mod">
          <ac:chgData name="Kulinich Bohdan" userId="48e65c9f34e137d0" providerId="LiveId" clId="{1662747A-D355-4BB0-B6BC-A18279F3EAE4}" dt="2019-11-10T20:24:57.210" v="680" actId="1076"/>
          <ac:spMkLst>
            <pc:docMk/>
            <pc:sldMk cId="4214866131" sldId="261"/>
            <ac:spMk id="7" creationId="{00000000-0000-0000-0000-000000000000}"/>
          </ac:spMkLst>
        </pc:spChg>
        <pc:spChg chg="mod">
          <ac:chgData name="Kulinich Bohdan" userId="48e65c9f34e137d0" providerId="LiveId" clId="{1662747A-D355-4BB0-B6BC-A18279F3EAE4}" dt="2019-11-10T20:29:32.617" v="686" actId="113"/>
          <ac:spMkLst>
            <pc:docMk/>
            <pc:sldMk cId="4214866131" sldId="261"/>
            <ac:spMk id="9" creationId="{00000000-0000-0000-0000-000000000000}"/>
          </ac:spMkLst>
        </pc:spChg>
        <pc:spChg chg="mod">
          <ac:chgData name="Kulinich Bohdan" userId="48e65c9f34e137d0" providerId="LiveId" clId="{1662747A-D355-4BB0-B6BC-A18279F3EAE4}" dt="2019-11-10T20:29:35.769" v="688" actId="113"/>
          <ac:spMkLst>
            <pc:docMk/>
            <pc:sldMk cId="4214866131" sldId="261"/>
            <ac:spMk id="13" creationId="{9E200E27-E724-4B1E-8F28-9255204F97D5}"/>
          </ac:spMkLst>
        </pc:spChg>
        <pc:picChg chg="mod">
          <ac:chgData name="Kulinich Bohdan" userId="48e65c9f34e137d0" providerId="LiveId" clId="{1662747A-D355-4BB0-B6BC-A18279F3EAE4}" dt="2019-11-10T20:25:01.384" v="682" actId="1076"/>
          <ac:picMkLst>
            <pc:docMk/>
            <pc:sldMk cId="4214866131" sldId="261"/>
            <ac:picMk id="12" creationId="{00000000-0000-0000-0000-000000000000}"/>
          </ac:picMkLst>
        </pc:picChg>
      </pc:sldChg>
      <pc:sldChg chg="addSp delSp modSp modAnim">
        <pc:chgData name="Kulinich Bohdan" userId="48e65c9f34e137d0" providerId="LiveId" clId="{1662747A-D355-4BB0-B6BC-A18279F3EAE4}" dt="2019-11-13T05:30:34.058" v="1072" actId="14100"/>
        <pc:sldMkLst>
          <pc:docMk/>
          <pc:sldMk cId="3788696724" sldId="262"/>
        </pc:sldMkLst>
        <pc:spChg chg="mod ord">
          <ac:chgData name="Kulinich Bohdan" userId="48e65c9f34e137d0" providerId="LiveId" clId="{1662747A-D355-4BB0-B6BC-A18279F3EAE4}" dt="2019-11-12T05:52:44.524" v="957" actId="166"/>
          <ac:spMkLst>
            <pc:docMk/>
            <pc:sldMk cId="3788696724" sldId="262"/>
            <ac:spMk id="7" creationId="{00000000-0000-0000-0000-000000000000}"/>
          </ac:spMkLst>
        </pc:spChg>
        <pc:spChg chg="add mod ord">
          <ac:chgData name="Kulinich Bohdan" userId="48e65c9f34e137d0" providerId="LiveId" clId="{1662747A-D355-4BB0-B6BC-A18279F3EAE4}" dt="2019-11-12T06:11:46.341" v="1053" actId="170"/>
          <ac:spMkLst>
            <pc:docMk/>
            <pc:sldMk cId="3788696724" sldId="262"/>
            <ac:spMk id="8" creationId="{67A5F1DC-F054-435D-932A-7953B1AAC036}"/>
          </ac:spMkLst>
        </pc:spChg>
        <pc:spChg chg="add mod ord">
          <ac:chgData name="Kulinich Bohdan" userId="48e65c9f34e137d0" providerId="LiveId" clId="{1662747A-D355-4BB0-B6BC-A18279F3EAE4}" dt="2019-11-12T05:52:44.524" v="957" actId="166"/>
          <ac:spMkLst>
            <pc:docMk/>
            <pc:sldMk cId="3788696724" sldId="262"/>
            <ac:spMk id="11" creationId="{7C666D98-89D3-4BD4-AE68-B1E8B5A56694}"/>
          </ac:spMkLst>
        </pc:spChg>
        <pc:spChg chg="add mod ord">
          <ac:chgData name="Kulinich Bohdan" userId="48e65c9f34e137d0" providerId="LiveId" clId="{1662747A-D355-4BB0-B6BC-A18279F3EAE4}" dt="2019-11-12T05:52:44.524" v="957" actId="166"/>
          <ac:spMkLst>
            <pc:docMk/>
            <pc:sldMk cId="3788696724" sldId="262"/>
            <ac:spMk id="12" creationId="{851293EB-6571-43E6-B144-2120F854E52D}"/>
          </ac:spMkLst>
        </pc:spChg>
        <pc:spChg chg="add mod ord">
          <ac:chgData name="Kulinich Bohdan" userId="48e65c9f34e137d0" providerId="LiveId" clId="{1662747A-D355-4BB0-B6BC-A18279F3EAE4}" dt="2019-11-12T05:52:44.524" v="957" actId="166"/>
          <ac:spMkLst>
            <pc:docMk/>
            <pc:sldMk cId="3788696724" sldId="262"/>
            <ac:spMk id="13" creationId="{34951825-3FB3-49D5-A358-95B4FF422F43}"/>
          </ac:spMkLst>
        </pc:spChg>
        <pc:spChg chg="mod ord">
          <ac:chgData name="Kulinich Bohdan" userId="48e65c9f34e137d0" providerId="LiveId" clId="{1662747A-D355-4BB0-B6BC-A18279F3EAE4}" dt="2019-11-12T05:52:44.524" v="957" actId="166"/>
          <ac:spMkLst>
            <pc:docMk/>
            <pc:sldMk cId="3788696724" sldId="262"/>
            <ac:spMk id="33" creationId="{2A879808-617F-4DAB-B25A-1468A8864928}"/>
          </ac:spMkLst>
        </pc:spChg>
        <pc:spChg chg="mod ord">
          <ac:chgData name="Kulinich Bohdan" userId="48e65c9f34e137d0" providerId="LiveId" clId="{1662747A-D355-4BB0-B6BC-A18279F3EAE4}" dt="2019-11-12T05:52:44.524" v="957" actId="166"/>
          <ac:spMkLst>
            <pc:docMk/>
            <pc:sldMk cId="3788696724" sldId="262"/>
            <ac:spMk id="34" creationId="{FF77C08D-C0C3-4819-BE8B-B009E7652AB7}"/>
          </ac:spMkLst>
        </pc:spChg>
        <pc:spChg chg="add mod">
          <ac:chgData name="Kulinich Bohdan" userId="48e65c9f34e137d0" providerId="LiveId" clId="{1662747A-D355-4BB0-B6BC-A18279F3EAE4}" dt="2019-11-12T06:07:19.566" v="999" actId="14100"/>
          <ac:spMkLst>
            <pc:docMk/>
            <pc:sldMk cId="3788696724" sldId="262"/>
            <ac:spMk id="36" creationId="{A68548A1-582F-40CB-A567-8072D7A85ED1}"/>
          </ac:spMkLst>
        </pc:spChg>
        <pc:spChg chg="ord">
          <ac:chgData name="Kulinich Bohdan" userId="48e65c9f34e137d0" providerId="LiveId" clId="{1662747A-D355-4BB0-B6BC-A18279F3EAE4}" dt="2019-11-12T05:52:19.152" v="955" actId="166"/>
          <ac:spMkLst>
            <pc:docMk/>
            <pc:sldMk cId="3788696724" sldId="262"/>
            <ac:spMk id="37" creationId="{00000000-0000-0000-0000-000000000000}"/>
          </ac:spMkLst>
        </pc:spChg>
        <pc:spChg chg="add mod">
          <ac:chgData name="Kulinich Bohdan" userId="48e65c9f34e137d0" providerId="LiveId" clId="{1662747A-D355-4BB0-B6BC-A18279F3EAE4}" dt="2019-11-12T06:08:13.861" v="1005" actId="20577"/>
          <ac:spMkLst>
            <pc:docMk/>
            <pc:sldMk cId="3788696724" sldId="262"/>
            <ac:spMk id="38" creationId="{C5503AD3-09C1-4706-8503-85910F6DD09D}"/>
          </ac:spMkLst>
        </pc:spChg>
        <pc:spChg chg="add mod">
          <ac:chgData name="Kulinich Bohdan" userId="48e65c9f34e137d0" providerId="LiveId" clId="{1662747A-D355-4BB0-B6BC-A18279F3EAE4}" dt="2019-11-12T06:08:49.031" v="1016" actId="14100"/>
          <ac:spMkLst>
            <pc:docMk/>
            <pc:sldMk cId="3788696724" sldId="262"/>
            <ac:spMk id="39" creationId="{5FC7D60F-B7C0-4D1B-B721-D9432EFB6FC5}"/>
          </ac:spMkLst>
        </pc:spChg>
        <pc:spChg chg="mod">
          <ac:chgData name="Kulinich Bohdan" userId="48e65c9f34e137d0" providerId="LiveId" clId="{1662747A-D355-4BB0-B6BC-A18279F3EAE4}" dt="2019-11-13T05:30:34.058" v="1072" actId="14100"/>
          <ac:spMkLst>
            <pc:docMk/>
            <pc:sldMk cId="3788696724" sldId="262"/>
            <ac:spMk id="67" creationId="{D29E0914-331C-4F95-8556-4D43AC8CD3BC}"/>
          </ac:spMkLst>
        </pc:spChg>
        <pc:grpChg chg="add del mod">
          <ac:chgData name="Kulinich Bohdan" userId="48e65c9f34e137d0" providerId="LiveId" clId="{1662747A-D355-4BB0-B6BC-A18279F3EAE4}" dt="2019-11-12T05:52:50.182" v="958" actId="165"/>
          <ac:grpSpMkLst>
            <pc:docMk/>
            <pc:sldMk cId="3788696724" sldId="262"/>
            <ac:grpSpMk id="29" creationId="{02190E18-5982-42C6-899C-E0B433CCE541}"/>
          </ac:grpSpMkLst>
        </pc:grpChg>
        <pc:picChg chg="ord">
          <ac:chgData name="Kulinich Bohdan" userId="48e65c9f34e137d0" providerId="LiveId" clId="{1662747A-D355-4BB0-B6BC-A18279F3EAE4}" dt="2019-11-12T05:52:19.152" v="955" actId="166"/>
          <ac:picMkLst>
            <pc:docMk/>
            <pc:sldMk cId="3788696724" sldId="262"/>
            <ac:picMk id="2" creationId="{00000000-0000-0000-0000-000000000000}"/>
          </ac:picMkLst>
        </pc:picChg>
        <pc:picChg chg="mod topLvl">
          <ac:chgData name="Kulinich Bohdan" userId="48e65c9f34e137d0" providerId="LiveId" clId="{1662747A-D355-4BB0-B6BC-A18279F3EAE4}" dt="2019-11-12T05:52:50.182" v="958" actId="165"/>
          <ac:picMkLst>
            <pc:docMk/>
            <pc:sldMk cId="3788696724" sldId="262"/>
            <ac:picMk id="30" creationId="{E17EF66E-BC0D-4D98-8FFB-38027E9CE1D8}"/>
          </ac:picMkLst>
        </pc:picChg>
        <pc:picChg chg="mod topLvl">
          <ac:chgData name="Kulinich Bohdan" userId="48e65c9f34e137d0" providerId="LiveId" clId="{1662747A-D355-4BB0-B6BC-A18279F3EAE4}" dt="2019-11-12T05:52:50.182" v="958" actId="165"/>
          <ac:picMkLst>
            <pc:docMk/>
            <pc:sldMk cId="3788696724" sldId="262"/>
            <ac:picMk id="31" creationId="{B6277C99-F6F5-4808-8F38-5B10F0F87BC9}"/>
          </ac:picMkLst>
        </pc:picChg>
        <pc:picChg chg="mod topLvl">
          <ac:chgData name="Kulinich Bohdan" userId="48e65c9f34e137d0" providerId="LiveId" clId="{1662747A-D355-4BB0-B6BC-A18279F3EAE4}" dt="2019-11-12T05:52:50.182" v="958" actId="165"/>
          <ac:picMkLst>
            <pc:docMk/>
            <pc:sldMk cId="3788696724" sldId="262"/>
            <ac:picMk id="32" creationId="{6AE86872-27F6-44F4-B12E-626BA0A3D91F}"/>
          </ac:picMkLst>
        </pc:picChg>
        <pc:picChg chg="mod topLvl">
          <ac:chgData name="Kulinich Bohdan" userId="48e65c9f34e137d0" providerId="LiveId" clId="{1662747A-D355-4BB0-B6BC-A18279F3EAE4}" dt="2019-11-12T05:52:50.182" v="958" actId="165"/>
          <ac:picMkLst>
            <pc:docMk/>
            <pc:sldMk cId="3788696724" sldId="262"/>
            <ac:picMk id="35" creationId="{D84FD4F4-1746-4864-AD1E-AE36D6F30815}"/>
          </ac:picMkLst>
        </pc:picChg>
      </pc:sldChg>
      <pc:sldChg chg="addSp delSp modSp del modAnim">
        <pc:chgData name="Kulinich Bohdan" userId="48e65c9f34e137d0" providerId="LiveId" clId="{1662747A-D355-4BB0-B6BC-A18279F3EAE4}" dt="2019-11-10T15:06:30.159" v="438" actId="2696"/>
        <pc:sldMkLst>
          <pc:docMk/>
          <pc:sldMk cId="594277324" sldId="320"/>
        </pc:sldMkLst>
        <pc:spChg chg="add del mod">
          <ac:chgData name="Kulinich Bohdan" userId="48e65c9f34e137d0" providerId="LiveId" clId="{1662747A-D355-4BB0-B6BC-A18279F3EAE4}" dt="2019-11-10T12:39:23.421" v="283" actId="11529"/>
          <ac:spMkLst>
            <pc:docMk/>
            <pc:sldMk cId="594277324" sldId="320"/>
            <ac:spMk id="2" creationId="{183D469A-905D-4B7D-A483-7333AB9144C8}"/>
          </ac:spMkLst>
        </pc:spChg>
        <pc:spChg chg="add mod ord">
          <ac:chgData name="Kulinich Bohdan" userId="48e65c9f34e137d0" providerId="LiveId" clId="{1662747A-D355-4BB0-B6BC-A18279F3EAE4}" dt="2019-11-10T12:41:27.261" v="357" actId="170"/>
          <ac:spMkLst>
            <pc:docMk/>
            <pc:sldMk cId="594277324" sldId="320"/>
            <ac:spMk id="5" creationId="{1C93C7D8-C567-4238-AF63-E263F341910E}"/>
          </ac:spMkLst>
        </pc:spChg>
        <pc:spChg chg="mod ord">
          <ac:chgData name="Kulinich Bohdan" userId="48e65c9f34e137d0" providerId="LiveId" clId="{1662747A-D355-4BB0-B6BC-A18279F3EAE4}" dt="2019-11-10T14:55:18.853" v="402" actId="1076"/>
          <ac:spMkLst>
            <pc:docMk/>
            <pc:sldMk cId="594277324" sldId="320"/>
            <ac:spMk id="7" creationId="{00000000-0000-0000-0000-000000000000}"/>
          </ac:spMkLst>
        </pc:spChg>
        <pc:spChg chg="add mod">
          <ac:chgData name="Kulinich Bohdan" userId="48e65c9f34e137d0" providerId="LiveId" clId="{1662747A-D355-4BB0-B6BC-A18279F3EAE4}" dt="2019-11-10T14:49:30.969" v="373" actId="14100"/>
          <ac:spMkLst>
            <pc:docMk/>
            <pc:sldMk cId="594277324" sldId="320"/>
            <ac:spMk id="17" creationId="{EDC6561F-8900-4B60-A2DE-4E2045CAC3BC}"/>
          </ac:spMkLst>
        </pc:spChg>
        <pc:spChg chg="add mod">
          <ac:chgData name="Kulinich Bohdan" userId="48e65c9f34e137d0" providerId="LiveId" clId="{1662747A-D355-4BB0-B6BC-A18279F3EAE4}" dt="2019-11-10T14:50:05.225" v="381" actId="14100"/>
          <ac:spMkLst>
            <pc:docMk/>
            <pc:sldMk cId="594277324" sldId="320"/>
            <ac:spMk id="18" creationId="{BF7351B8-60C8-467D-98DA-A0D0891E66EC}"/>
          </ac:spMkLst>
        </pc:spChg>
        <pc:spChg chg="add mod">
          <ac:chgData name="Kulinich Bohdan" userId="48e65c9f34e137d0" providerId="LiveId" clId="{1662747A-D355-4BB0-B6BC-A18279F3EAE4}" dt="2019-11-10T14:50:41.039" v="387" actId="14100"/>
          <ac:spMkLst>
            <pc:docMk/>
            <pc:sldMk cId="594277324" sldId="320"/>
            <ac:spMk id="19" creationId="{AC60114E-2CF0-4F75-99A2-52EB322A3F3F}"/>
          </ac:spMkLst>
        </pc:spChg>
        <pc:spChg chg="mod ord">
          <ac:chgData name="Kulinich Bohdan" userId="48e65c9f34e137d0" providerId="LiveId" clId="{1662747A-D355-4BB0-B6BC-A18279F3EAE4}" dt="2019-11-10T14:55:18.853" v="402" actId="1076"/>
          <ac:spMkLst>
            <pc:docMk/>
            <pc:sldMk cId="594277324" sldId="320"/>
            <ac:spMk id="32" creationId="{C5493436-4817-49B2-B9CF-29EAA2820360}"/>
          </ac:spMkLst>
        </pc:spChg>
        <pc:spChg chg="mod ord">
          <ac:chgData name="Kulinich Bohdan" userId="48e65c9f34e137d0" providerId="LiveId" clId="{1662747A-D355-4BB0-B6BC-A18279F3EAE4}" dt="2019-11-10T14:55:18.853" v="402" actId="1076"/>
          <ac:spMkLst>
            <pc:docMk/>
            <pc:sldMk cId="594277324" sldId="320"/>
            <ac:spMk id="35" creationId="{6629D4B4-6B76-4D59-A58D-88633EFFD48F}"/>
          </ac:spMkLst>
        </pc:spChg>
        <pc:spChg chg="ord">
          <ac:chgData name="Kulinich Bohdan" userId="48e65c9f34e137d0" providerId="LiveId" clId="{1662747A-D355-4BB0-B6BC-A18279F3EAE4}" dt="2019-11-10T12:35:58.992" v="254" actId="166"/>
          <ac:spMkLst>
            <pc:docMk/>
            <pc:sldMk cId="594277324" sldId="320"/>
            <ac:spMk id="37" creationId="{00000000-0000-0000-0000-000000000000}"/>
          </ac:spMkLst>
        </pc:spChg>
        <pc:grpChg chg="add del mod">
          <ac:chgData name="Kulinich Bohdan" userId="48e65c9f34e137d0" providerId="LiveId" clId="{1662747A-D355-4BB0-B6BC-A18279F3EAE4}" dt="2019-11-10T12:37:30.161" v="265" actId="165"/>
          <ac:grpSpMkLst>
            <pc:docMk/>
            <pc:sldMk cId="594277324" sldId="320"/>
            <ac:grpSpMk id="10" creationId="{F168A735-7F34-4F93-8928-8AABB19FED42}"/>
          </ac:grpSpMkLst>
        </pc:grpChg>
        <pc:picChg chg="mod topLvl">
          <ac:chgData name="Kulinich Bohdan" userId="48e65c9f34e137d0" providerId="LiveId" clId="{1662747A-D355-4BB0-B6BC-A18279F3EAE4}" dt="2019-11-10T12:37:30.161" v="265" actId="165"/>
          <ac:picMkLst>
            <pc:docMk/>
            <pc:sldMk cId="594277324" sldId="320"/>
            <ac:picMk id="11" creationId="{0083BCF3-9169-4944-9F09-0976CF2DCBB0}"/>
          </ac:picMkLst>
        </pc:picChg>
        <pc:picChg chg="mod topLvl">
          <ac:chgData name="Kulinich Bohdan" userId="48e65c9f34e137d0" providerId="LiveId" clId="{1662747A-D355-4BB0-B6BC-A18279F3EAE4}" dt="2019-11-10T12:37:30.161" v="265" actId="165"/>
          <ac:picMkLst>
            <pc:docMk/>
            <pc:sldMk cId="594277324" sldId="320"/>
            <ac:picMk id="12" creationId="{3A8CB38A-503A-4575-A7CF-C602A3DA798C}"/>
          </ac:picMkLst>
        </pc:picChg>
        <pc:picChg chg="mod topLvl">
          <ac:chgData name="Kulinich Bohdan" userId="48e65c9f34e137d0" providerId="LiveId" clId="{1662747A-D355-4BB0-B6BC-A18279F3EAE4}" dt="2019-11-10T12:37:30.161" v="265" actId="165"/>
          <ac:picMkLst>
            <pc:docMk/>
            <pc:sldMk cId="594277324" sldId="320"/>
            <ac:picMk id="13" creationId="{E18FACA9-B263-4381-9040-F896BEEDC3CD}"/>
          </ac:picMkLst>
        </pc:picChg>
        <pc:picChg chg="mod topLvl">
          <ac:chgData name="Kulinich Bohdan" userId="48e65c9f34e137d0" providerId="LiveId" clId="{1662747A-D355-4BB0-B6BC-A18279F3EAE4}" dt="2019-11-10T12:37:30.161" v="265" actId="165"/>
          <ac:picMkLst>
            <pc:docMk/>
            <pc:sldMk cId="594277324" sldId="320"/>
            <ac:picMk id="14" creationId="{9843D6A9-1BB6-44F4-B81B-C8CEB702550B}"/>
          </ac:picMkLst>
        </pc:picChg>
        <pc:picChg chg="ord">
          <ac:chgData name="Kulinich Bohdan" userId="48e65c9f34e137d0" providerId="LiveId" clId="{1662747A-D355-4BB0-B6BC-A18279F3EAE4}" dt="2019-11-10T12:35:58.992" v="254" actId="166"/>
          <ac:picMkLst>
            <pc:docMk/>
            <pc:sldMk cId="594277324" sldId="320"/>
            <ac:picMk id="36" creationId="{00000000-0000-0000-0000-000000000000}"/>
          </ac:picMkLst>
        </pc:picChg>
      </pc:sldChg>
      <pc:sldChg chg="del">
        <pc:chgData name="Kulinich Bohdan" userId="48e65c9f34e137d0" providerId="LiveId" clId="{1662747A-D355-4BB0-B6BC-A18279F3EAE4}" dt="2019-11-10T12:01:38.151" v="36" actId="2696"/>
        <pc:sldMkLst>
          <pc:docMk/>
          <pc:sldMk cId="2320942944" sldId="326"/>
        </pc:sldMkLst>
      </pc:sldChg>
      <pc:sldChg chg="del">
        <pc:chgData name="Kulinich Bohdan" userId="48e65c9f34e137d0" providerId="LiveId" clId="{1662747A-D355-4BB0-B6BC-A18279F3EAE4}" dt="2019-11-10T11:59:27.475" v="34" actId="2696"/>
        <pc:sldMkLst>
          <pc:docMk/>
          <pc:sldMk cId="3156963683" sldId="334"/>
        </pc:sldMkLst>
      </pc:sldChg>
      <pc:sldChg chg="modSp">
        <pc:chgData name="Kulinich Bohdan" userId="48e65c9f34e137d0" providerId="LiveId" clId="{1662747A-D355-4BB0-B6BC-A18279F3EAE4}" dt="2019-11-10T15:14:46.348" v="486" actId="207"/>
        <pc:sldMkLst>
          <pc:docMk/>
          <pc:sldMk cId="3487309637" sldId="335"/>
        </pc:sldMkLst>
        <pc:spChg chg="mod">
          <ac:chgData name="Kulinich Bohdan" userId="48e65c9f34e137d0" providerId="LiveId" clId="{1662747A-D355-4BB0-B6BC-A18279F3EAE4}" dt="2019-11-10T14:49:54.834" v="378" actId="207"/>
          <ac:spMkLst>
            <pc:docMk/>
            <pc:sldMk cId="3487309637" sldId="335"/>
            <ac:spMk id="35" creationId="{00000000-0000-0000-0000-000000000000}"/>
          </ac:spMkLst>
        </pc:spChg>
        <pc:spChg chg="mod">
          <ac:chgData name="Kulinich Bohdan" userId="48e65c9f34e137d0" providerId="LiveId" clId="{1662747A-D355-4BB0-B6BC-A18279F3EAE4}" dt="2019-11-10T15:14:46.348" v="486" actId="207"/>
          <ac:spMkLst>
            <pc:docMk/>
            <pc:sldMk cId="3487309637" sldId="335"/>
            <ac:spMk id="55" creationId="{00000000-0000-0000-0000-000000000000}"/>
          </ac:spMkLst>
        </pc:spChg>
      </pc:sldChg>
      <pc:sldChg chg="del">
        <pc:chgData name="Kulinich Bohdan" userId="48e65c9f34e137d0" providerId="LiveId" clId="{1662747A-D355-4BB0-B6BC-A18279F3EAE4}" dt="2019-11-10T12:01:38.551" v="37" actId="2696"/>
        <pc:sldMkLst>
          <pc:docMk/>
          <pc:sldMk cId="2216048224" sldId="341"/>
        </pc:sldMkLst>
      </pc:sldChg>
      <pc:sldChg chg="addSp delSp modSp add del">
        <pc:chgData name="Kulinich Bohdan" userId="48e65c9f34e137d0" providerId="LiveId" clId="{1662747A-D355-4BB0-B6BC-A18279F3EAE4}" dt="2019-11-10T14:55:37.223" v="405" actId="2696"/>
        <pc:sldMkLst>
          <pc:docMk/>
          <pc:sldMk cId="2598815568" sldId="341"/>
        </pc:sldMkLst>
        <pc:grpChg chg="add del mod">
          <ac:chgData name="Kulinich Bohdan" userId="48e65c9f34e137d0" providerId="LiveId" clId="{1662747A-D355-4BB0-B6BC-A18279F3EAE4}" dt="2019-11-10T14:55:27.644" v="403" actId="478"/>
          <ac:grpSpMkLst>
            <pc:docMk/>
            <pc:sldMk cId="2598815568" sldId="341"/>
            <ac:grpSpMk id="12" creationId="{456218D5-7F91-47D2-A03D-3DC413E78B6A}"/>
          </ac:grpSpMkLst>
        </pc:grpChg>
        <pc:picChg chg="add del mod">
          <ac:chgData name="Kulinich Bohdan" userId="48e65c9f34e137d0" providerId="LiveId" clId="{1662747A-D355-4BB0-B6BC-A18279F3EAE4}" dt="2019-11-10T12:34:28.012" v="238" actId="478"/>
          <ac:picMkLst>
            <pc:docMk/>
            <pc:sldMk cId="2598815568" sldId="341"/>
            <ac:picMk id="3" creationId="{79E2C358-6571-4D63-9C1D-535DCA32670C}"/>
          </ac:picMkLst>
        </pc:picChg>
        <pc:picChg chg="add mod">
          <ac:chgData name="Kulinich Bohdan" userId="48e65c9f34e137d0" providerId="LiveId" clId="{1662747A-D355-4BB0-B6BC-A18279F3EAE4}" dt="2019-11-10T12:35:11.671" v="246" actId="164"/>
          <ac:picMkLst>
            <pc:docMk/>
            <pc:sldMk cId="2598815568" sldId="341"/>
            <ac:picMk id="5" creationId="{E824DA5A-D16A-4226-A188-6435944F42A1}"/>
          </ac:picMkLst>
        </pc:picChg>
        <pc:picChg chg="add mod">
          <ac:chgData name="Kulinich Bohdan" userId="48e65c9f34e137d0" providerId="LiveId" clId="{1662747A-D355-4BB0-B6BC-A18279F3EAE4}" dt="2019-11-10T12:35:11.671" v="246" actId="164"/>
          <ac:picMkLst>
            <pc:docMk/>
            <pc:sldMk cId="2598815568" sldId="341"/>
            <ac:picMk id="7" creationId="{75459711-D912-435B-AFE2-F2C772B749C5}"/>
          </ac:picMkLst>
        </pc:picChg>
        <pc:picChg chg="add mod">
          <ac:chgData name="Kulinich Bohdan" userId="48e65c9f34e137d0" providerId="LiveId" clId="{1662747A-D355-4BB0-B6BC-A18279F3EAE4}" dt="2019-11-10T12:35:11.671" v="246" actId="164"/>
          <ac:picMkLst>
            <pc:docMk/>
            <pc:sldMk cId="2598815568" sldId="341"/>
            <ac:picMk id="9" creationId="{D5227878-2B00-42E8-B893-B72AFFDBC38E}"/>
          </ac:picMkLst>
        </pc:picChg>
        <pc:picChg chg="add mod">
          <ac:chgData name="Kulinich Bohdan" userId="48e65c9f34e137d0" providerId="LiveId" clId="{1662747A-D355-4BB0-B6BC-A18279F3EAE4}" dt="2019-11-10T12:35:11.671" v="246" actId="164"/>
          <ac:picMkLst>
            <pc:docMk/>
            <pc:sldMk cId="2598815568" sldId="341"/>
            <ac:picMk id="11" creationId="{F307B388-06F0-4269-8238-25E0BD074BD8}"/>
          </ac:picMkLst>
        </pc:picChg>
      </pc:sldChg>
      <pc:sldChg chg="del">
        <pc:chgData name="Kulinich Bohdan" userId="48e65c9f34e137d0" providerId="LiveId" clId="{1662747A-D355-4BB0-B6BC-A18279F3EAE4}" dt="2019-11-10T12:01:37.811" v="35" actId="2696"/>
        <pc:sldMkLst>
          <pc:docMk/>
          <pc:sldMk cId="323459159" sldId="342"/>
        </pc:sldMkLst>
      </pc:sldChg>
      <pc:sldChg chg="addSp delSp modSp add del modAnim">
        <pc:chgData name="Kulinich Bohdan" userId="48e65c9f34e137d0" providerId="LiveId" clId="{1662747A-D355-4BB0-B6BC-A18279F3EAE4}" dt="2019-11-10T19:46:01.042" v="540" actId="1076"/>
        <pc:sldMkLst>
          <pc:docMk/>
          <pc:sldMk cId="2779518391" sldId="342"/>
        </pc:sldMkLst>
        <pc:spChg chg="add mod ord">
          <ac:chgData name="Kulinich Bohdan" userId="48e65c9f34e137d0" providerId="LiveId" clId="{1662747A-D355-4BB0-B6BC-A18279F3EAE4}" dt="2019-11-10T15:18:32.053" v="535" actId="170"/>
          <ac:spMkLst>
            <pc:docMk/>
            <pc:sldMk cId="2779518391" sldId="342"/>
            <ac:spMk id="2" creationId="{10A94156-80A4-4018-986B-AB09DDBFF3B6}"/>
          </ac:spMkLst>
        </pc:spChg>
        <pc:spChg chg="mod ord">
          <ac:chgData name="Kulinich Bohdan" userId="48e65c9f34e137d0" providerId="LiveId" clId="{1662747A-D355-4BB0-B6BC-A18279F3EAE4}" dt="2019-11-10T19:46:01.042" v="540" actId="1076"/>
          <ac:spMkLst>
            <pc:docMk/>
            <pc:sldMk cId="2779518391" sldId="342"/>
            <ac:spMk id="7" creationId="{00000000-0000-0000-0000-000000000000}"/>
          </ac:spMkLst>
        </pc:spChg>
        <pc:spChg chg="add mod">
          <ac:chgData name="Kulinich Bohdan" userId="48e65c9f34e137d0" providerId="LiveId" clId="{1662747A-D355-4BB0-B6BC-A18279F3EAE4}" dt="2019-11-10T15:14:14.384" v="481" actId="14100"/>
          <ac:spMkLst>
            <pc:docMk/>
            <pc:sldMk cId="2779518391" sldId="342"/>
            <ac:spMk id="26" creationId="{C83664DA-9754-47AE-93B1-87064F6E3D4E}"/>
          </ac:spMkLst>
        </pc:spChg>
        <pc:spChg chg="add mod">
          <ac:chgData name="Kulinich Bohdan" userId="48e65c9f34e137d0" providerId="LiveId" clId="{1662747A-D355-4BB0-B6BC-A18279F3EAE4}" dt="2019-11-10T15:14:54.748" v="489" actId="14100"/>
          <ac:spMkLst>
            <pc:docMk/>
            <pc:sldMk cId="2779518391" sldId="342"/>
            <ac:spMk id="27" creationId="{63C8AB4B-3D7F-41F7-B07D-6C81B32AD186}"/>
          </ac:spMkLst>
        </pc:spChg>
        <pc:spChg chg="add mod">
          <ac:chgData name="Kulinich Bohdan" userId="48e65c9f34e137d0" providerId="LiveId" clId="{1662747A-D355-4BB0-B6BC-A18279F3EAE4}" dt="2019-11-10T15:15:42.138" v="496"/>
          <ac:spMkLst>
            <pc:docMk/>
            <pc:sldMk cId="2779518391" sldId="342"/>
            <ac:spMk id="28" creationId="{EB56EA80-9042-49C7-A3F7-6ECC251DA2BF}"/>
          </ac:spMkLst>
        </pc:spChg>
        <pc:spChg chg="add mod">
          <ac:chgData name="Kulinich Bohdan" userId="48e65c9f34e137d0" providerId="LiveId" clId="{1662747A-D355-4BB0-B6BC-A18279F3EAE4}" dt="2019-11-10T15:16:21.808" v="501"/>
          <ac:spMkLst>
            <pc:docMk/>
            <pc:sldMk cId="2779518391" sldId="342"/>
            <ac:spMk id="29" creationId="{179E0322-9F6C-49D5-A1EF-3243A6CA1E28}"/>
          </ac:spMkLst>
        </pc:spChg>
        <pc:spChg chg="mod ord">
          <ac:chgData name="Kulinich Bohdan" userId="48e65c9f34e137d0" providerId="LiveId" clId="{1662747A-D355-4BB0-B6BC-A18279F3EAE4}" dt="2019-11-10T19:46:01.042" v="540" actId="1076"/>
          <ac:spMkLst>
            <pc:docMk/>
            <pc:sldMk cId="2779518391" sldId="342"/>
            <ac:spMk id="32" creationId="{C5493436-4817-49B2-B9CF-29EAA2820360}"/>
          </ac:spMkLst>
        </pc:spChg>
        <pc:spChg chg="mod ord">
          <ac:chgData name="Kulinich Bohdan" userId="48e65c9f34e137d0" providerId="LiveId" clId="{1662747A-D355-4BB0-B6BC-A18279F3EAE4}" dt="2019-11-10T19:46:01.042" v="540" actId="1076"/>
          <ac:spMkLst>
            <pc:docMk/>
            <pc:sldMk cId="2779518391" sldId="342"/>
            <ac:spMk id="35" creationId="{6629D4B4-6B76-4D59-A58D-88633EFFD48F}"/>
          </ac:spMkLst>
        </pc:spChg>
        <pc:spChg chg="ord">
          <ac:chgData name="Kulinich Bohdan" userId="48e65c9f34e137d0" providerId="LiveId" clId="{1662747A-D355-4BB0-B6BC-A18279F3EAE4}" dt="2019-11-10T15:08:17.159" v="451" actId="166"/>
          <ac:spMkLst>
            <pc:docMk/>
            <pc:sldMk cId="2779518391" sldId="342"/>
            <ac:spMk id="37" creationId="{00000000-0000-0000-0000-000000000000}"/>
          </ac:spMkLst>
        </pc:spChg>
        <pc:grpChg chg="add del mod">
          <ac:chgData name="Kulinich Bohdan" userId="48e65c9f34e137d0" providerId="LiveId" clId="{1662747A-D355-4BB0-B6BC-A18279F3EAE4}" dt="2019-11-10T15:08:43.919" v="455" actId="165"/>
          <ac:grpSpMkLst>
            <pc:docMk/>
            <pc:sldMk cId="2779518391" sldId="342"/>
            <ac:grpSpMk id="20" creationId="{8B8EB294-277F-40AE-8301-5A2EABBF311C}"/>
          </ac:grpSpMkLst>
        </pc:grpChg>
        <pc:picChg chg="mod topLvl">
          <ac:chgData name="Kulinich Bohdan" userId="48e65c9f34e137d0" providerId="LiveId" clId="{1662747A-D355-4BB0-B6BC-A18279F3EAE4}" dt="2019-11-10T15:08:56.418" v="457" actId="1076"/>
          <ac:picMkLst>
            <pc:docMk/>
            <pc:sldMk cId="2779518391" sldId="342"/>
            <ac:picMk id="21" creationId="{A19A202F-7968-4AB6-B8D8-BAB0501840B1}"/>
          </ac:picMkLst>
        </pc:picChg>
        <pc:picChg chg="mod topLvl">
          <ac:chgData name="Kulinich Bohdan" userId="48e65c9f34e137d0" providerId="LiveId" clId="{1662747A-D355-4BB0-B6BC-A18279F3EAE4}" dt="2019-11-10T15:08:56.418" v="457" actId="1076"/>
          <ac:picMkLst>
            <pc:docMk/>
            <pc:sldMk cId="2779518391" sldId="342"/>
            <ac:picMk id="22" creationId="{E74E7E6A-CCC4-44A2-A6F2-977B84391977}"/>
          </ac:picMkLst>
        </pc:picChg>
        <pc:picChg chg="mod topLvl">
          <ac:chgData name="Kulinich Bohdan" userId="48e65c9f34e137d0" providerId="LiveId" clId="{1662747A-D355-4BB0-B6BC-A18279F3EAE4}" dt="2019-11-10T15:08:56.418" v="457" actId="1076"/>
          <ac:picMkLst>
            <pc:docMk/>
            <pc:sldMk cId="2779518391" sldId="342"/>
            <ac:picMk id="23" creationId="{C464A08E-70E3-4DAF-8C16-CA252EC4B071}"/>
          </ac:picMkLst>
        </pc:picChg>
        <pc:picChg chg="mod topLvl">
          <ac:chgData name="Kulinich Bohdan" userId="48e65c9f34e137d0" providerId="LiveId" clId="{1662747A-D355-4BB0-B6BC-A18279F3EAE4}" dt="2019-11-10T15:08:56.418" v="457" actId="1076"/>
          <ac:picMkLst>
            <pc:docMk/>
            <pc:sldMk cId="2779518391" sldId="342"/>
            <ac:picMk id="24" creationId="{ECA6F427-121D-465B-8EA2-07CBB38E2073}"/>
          </ac:picMkLst>
        </pc:picChg>
        <pc:picChg chg="mod topLvl">
          <ac:chgData name="Kulinich Bohdan" userId="48e65c9f34e137d0" providerId="LiveId" clId="{1662747A-D355-4BB0-B6BC-A18279F3EAE4}" dt="2019-11-10T15:08:56.418" v="457" actId="1076"/>
          <ac:picMkLst>
            <pc:docMk/>
            <pc:sldMk cId="2779518391" sldId="342"/>
            <ac:picMk id="25" creationId="{0405E70D-47EC-46DE-B868-2B8615527BD3}"/>
          </ac:picMkLst>
        </pc:picChg>
        <pc:picChg chg="ord">
          <ac:chgData name="Kulinich Bohdan" userId="48e65c9f34e137d0" providerId="LiveId" clId="{1662747A-D355-4BB0-B6BC-A18279F3EAE4}" dt="2019-11-10T15:08:17.159" v="451" actId="166"/>
          <ac:picMkLst>
            <pc:docMk/>
            <pc:sldMk cId="2779518391" sldId="342"/>
            <ac:picMk id="36" creationId="{00000000-0000-0000-0000-000000000000}"/>
          </ac:picMkLst>
        </pc:picChg>
      </pc:sldChg>
      <pc:sldChg chg="addSp delSp modSp">
        <pc:chgData name="Kulinich Bohdan" userId="48e65c9f34e137d0" providerId="LiveId" clId="{1662747A-D355-4BB0-B6BC-A18279F3EAE4}" dt="2019-11-12T06:17:59.944" v="1065" actId="478"/>
        <pc:sldMkLst>
          <pc:docMk/>
          <pc:sldMk cId="1051571081" sldId="343"/>
        </pc:sldMkLst>
        <pc:grpChg chg="add del mod">
          <ac:chgData name="Kulinich Bohdan" userId="48e65c9f34e137d0" providerId="LiveId" clId="{1662747A-D355-4BB0-B6BC-A18279F3EAE4}" dt="2019-11-12T06:17:59.944" v="1065" actId="478"/>
          <ac:grpSpMkLst>
            <pc:docMk/>
            <pc:sldMk cId="1051571081" sldId="343"/>
            <ac:grpSpMk id="10" creationId="{D1F4266A-72A3-41C5-8DA6-64F8ABBF041C}"/>
          </ac:grpSpMkLst>
        </pc:grpChg>
        <pc:grpChg chg="del">
          <ac:chgData name="Kulinich Bohdan" userId="48e65c9f34e137d0" providerId="LiveId" clId="{1662747A-D355-4BB0-B6BC-A18279F3EAE4}" dt="2019-11-12T05:51:11.729" v="940" actId="478"/>
          <ac:grpSpMkLst>
            <pc:docMk/>
            <pc:sldMk cId="1051571081" sldId="343"/>
            <ac:grpSpMk id="25" creationId="{2E593667-5DAC-485A-B8FD-B900EF227F9E}"/>
          </ac:grpSpMkLst>
        </pc:grpChg>
        <pc:picChg chg="add mod">
          <ac:chgData name="Kulinich Bohdan" userId="48e65c9f34e137d0" providerId="LiveId" clId="{1662747A-D355-4BB0-B6BC-A18279F3EAE4}" dt="2019-11-12T05:51:54.652" v="949" actId="164"/>
          <ac:picMkLst>
            <pc:docMk/>
            <pc:sldMk cId="1051571081" sldId="343"/>
            <ac:picMk id="3" creationId="{9EC9837D-56E5-41D3-9F11-2FEEC04692DD}"/>
          </ac:picMkLst>
        </pc:picChg>
        <pc:picChg chg="add mod">
          <ac:chgData name="Kulinich Bohdan" userId="48e65c9f34e137d0" providerId="LiveId" clId="{1662747A-D355-4BB0-B6BC-A18279F3EAE4}" dt="2019-11-12T05:51:54.652" v="949" actId="164"/>
          <ac:picMkLst>
            <pc:docMk/>
            <pc:sldMk cId="1051571081" sldId="343"/>
            <ac:picMk id="5" creationId="{8E071372-CD12-4B90-9DDC-344C6CFFD49C}"/>
          </ac:picMkLst>
        </pc:picChg>
        <pc:picChg chg="add mod">
          <ac:chgData name="Kulinich Bohdan" userId="48e65c9f34e137d0" providerId="LiveId" clId="{1662747A-D355-4BB0-B6BC-A18279F3EAE4}" dt="2019-11-12T05:51:54.652" v="949" actId="164"/>
          <ac:picMkLst>
            <pc:docMk/>
            <pc:sldMk cId="1051571081" sldId="343"/>
            <ac:picMk id="7" creationId="{A5065B71-6401-4C4C-B6CD-DA94DC19D1D3}"/>
          </ac:picMkLst>
        </pc:picChg>
        <pc:picChg chg="add mod">
          <ac:chgData name="Kulinich Bohdan" userId="48e65c9f34e137d0" providerId="LiveId" clId="{1662747A-D355-4BB0-B6BC-A18279F3EAE4}" dt="2019-11-12T05:51:54.652" v="949" actId="164"/>
          <ac:picMkLst>
            <pc:docMk/>
            <pc:sldMk cId="1051571081" sldId="343"/>
            <ac:picMk id="9" creationId="{57618DC3-A041-4969-8C97-7A47374C7210}"/>
          </ac:picMkLst>
        </pc:picChg>
      </pc:sldChg>
      <pc:sldChg chg="del">
        <pc:chgData name="Kulinich Bohdan" userId="48e65c9f34e137d0" providerId="LiveId" clId="{1662747A-D355-4BB0-B6BC-A18279F3EAE4}" dt="2019-11-10T12:01:39.121" v="38" actId="2696"/>
        <pc:sldMkLst>
          <pc:docMk/>
          <pc:sldMk cId="1776717782" sldId="343"/>
        </pc:sldMkLst>
      </pc:sldChg>
      <pc:sldChg chg="addSp modSp add del">
        <pc:chgData name="Kulinich Bohdan" userId="48e65c9f34e137d0" providerId="LiveId" clId="{1662747A-D355-4BB0-B6BC-A18279F3EAE4}" dt="2019-11-10T19:46:38.076" v="541" actId="2696"/>
        <pc:sldMkLst>
          <pc:docMk/>
          <pc:sldMk cId="3106017995" sldId="343"/>
        </pc:sldMkLst>
        <pc:grpChg chg="add mod">
          <ac:chgData name="Kulinich Bohdan" userId="48e65c9f34e137d0" providerId="LiveId" clId="{1662747A-D355-4BB0-B6BC-A18279F3EAE4}" dt="2019-11-10T15:07:39.399" v="446" actId="164"/>
          <ac:grpSpMkLst>
            <pc:docMk/>
            <pc:sldMk cId="3106017995" sldId="343"/>
            <ac:grpSpMk id="12" creationId="{B8E37965-8F1A-4DD8-B618-FA74A079C96D}"/>
          </ac:grpSpMkLst>
        </pc:grpChg>
        <pc:picChg chg="add mod">
          <ac:chgData name="Kulinich Bohdan" userId="48e65c9f34e137d0" providerId="LiveId" clId="{1662747A-D355-4BB0-B6BC-A18279F3EAE4}" dt="2019-11-10T15:07:39.399" v="446" actId="164"/>
          <ac:picMkLst>
            <pc:docMk/>
            <pc:sldMk cId="3106017995" sldId="343"/>
            <ac:picMk id="3" creationId="{2DA856C9-391E-4D02-BEBE-D51500C81D45}"/>
          </ac:picMkLst>
        </pc:picChg>
        <pc:picChg chg="add mod">
          <ac:chgData name="Kulinich Bohdan" userId="48e65c9f34e137d0" providerId="LiveId" clId="{1662747A-D355-4BB0-B6BC-A18279F3EAE4}" dt="2019-11-10T15:07:39.399" v="446" actId="164"/>
          <ac:picMkLst>
            <pc:docMk/>
            <pc:sldMk cId="3106017995" sldId="343"/>
            <ac:picMk id="5" creationId="{57165C49-B501-43B0-8BC5-B47202A606A2}"/>
          </ac:picMkLst>
        </pc:picChg>
        <pc:picChg chg="add mod">
          <ac:chgData name="Kulinich Bohdan" userId="48e65c9f34e137d0" providerId="LiveId" clId="{1662747A-D355-4BB0-B6BC-A18279F3EAE4}" dt="2019-11-10T15:07:39.399" v="446" actId="164"/>
          <ac:picMkLst>
            <pc:docMk/>
            <pc:sldMk cId="3106017995" sldId="343"/>
            <ac:picMk id="7" creationId="{D92B543D-D3FC-4A2A-B1BA-73A282B2F2AF}"/>
          </ac:picMkLst>
        </pc:picChg>
        <pc:picChg chg="add mod">
          <ac:chgData name="Kulinich Bohdan" userId="48e65c9f34e137d0" providerId="LiveId" clId="{1662747A-D355-4BB0-B6BC-A18279F3EAE4}" dt="2019-11-10T15:07:39.399" v="446" actId="164"/>
          <ac:picMkLst>
            <pc:docMk/>
            <pc:sldMk cId="3106017995" sldId="343"/>
            <ac:picMk id="9" creationId="{D62F8550-6686-4027-89BB-D28401F51A1D}"/>
          </ac:picMkLst>
        </pc:picChg>
        <pc:picChg chg="add mod">
          <ac:chgData name="Kulinich Bohdan" userId="48e65c9f34e137d0" providerId="LiveId" clId="{1662747A-D355-4BB0-B6BC-A18279F3EAE4}" dt="2019-11-10T15:07:39.399" v="446" actId="164"/>
          <ac:picMkLst>
            <pc:docMk/>
            <pc:sldMk cId="3106017995" sldId="343"/>
            <ac:picMk id="11" creationId="{B88A52A7-9489-4AAC-8903-20DD1718FA7F}"/>
          </ac:picMkLst>
        </pc:picChg>
      </pc:sldChg>
      <pc:sldChg chg="del">
        <pc:chgData name="Kulinich Bohdan" userId="48e65c9f34e137d0" providerId="LiveId" clId="{1662747A-D355-4BB0-B6BC-A18279F3EAE4}" dt="2019-11-10T12:01:39.571" v="39" actId="2696"/>
        <pc:sldMkLst>
          <pc:docMk/>
          <pc:sldMk cId="2249825847" sldId="344"/>
        </pc:sldMkLst>
      </pc:sldChg>
    </pc:docChg>
  </pc:docChgLst>
  <pc:docChgLst>
    <pc:chgData name="Kulinich Bohdan" userId="48e65c9f34e137d0" providerId="LiveId" clId="{AA8232F2-4DF3-4AE9-8393-601677EC3ABF}"/>
    <pc:docChg chg="undo custSel addSld delSld modSld sldOrd">
      <pc:chgData name="Kulinich Bohdan" userId="48e65c9f34e137d0" providerId="LiveId" clId="{AA8232F2-4DF3-4AE9-8393-601677EC3ABF}" dt="2019-10-24T14:57:55.708" v="3434" actId="2696"/>
      <pc:docMkLst>
        <pc:docMk/>
      </pc:docMkLst>
      <pc:sldChg chg="modSp">
        <pc:chgData name="Kulinich Bohdan" userId="48e65c9f34e137d0" providerId="LiveId" clId="{AA8232F2-4DF3-4AE9-8393-601677EC3ABF}" dt="2019-10-19T19:48:18.793" v="109" actId="20577"/>
        <pc:sldMkLst>
          <pc:docMk/>
          <pc:sldMk cId="1088591982" sldId="256"/>
        </pc:sldMkLst>
        <pc:spChg chg="mod">
          <ac:chgData name="Kulinich Bohdan" userId="48e65c9f34e137d0" providerId="LiveId" clId="{AA8232F2-4DF3-4AE9-8393-601677EC3ABF}" dt="2019-10-19T19:48:18.793" v="109" actId="20577"/>
          <ac:spMkLst>
            <pc:docMk/>
            <pc:sldMk cId="1088591982" sldId="256"/>
            <ac:spMk id="13" creationId="{00000000-0000-0000-0000-000000000000}"/>
          </ac:spMkLst>
        </pc:spChg>
        <pc:spChg chg="mod">
          <ac:chgData name="Kulinich Bohdan" userId="48e65c9f34e137d0" providerId="LiveId" clId="{AA8232F2-4DF3-4AE9-8393-601677EC3ABF}" dt="2019-10-19T19:42:06.620" v="3" actId="20577"/>
          <ac:spMkLst>
            <pc:docMk/>
            <pc:sldMk cId="1088591982" sldId="256"/>
            <ac:spMk id="17" creationId="{00000000-0000-0000-0000-000000000000}"/>
          </ac:spMkLst>
        </pc:spChg>
      </pc:sldChg>
      <pc:sldChg chg="addSp delSp modSp delAnim modAnim">
        <pc:chgData name="Kulinich Bohdan" userId="48e65c9f34e137d0" providerId="LiveId" clId="{AA8232F2-4DF3-4AE9-8393-601677EC3ABF}" dt="2019-10-21T20:16:58.742" v="984"/>
        <pc:sldMkLst>
          <pc:docMk/>
          <pc:sldMk cId="4214866131" sldId="261"/>
        </pc:sldMkLst>
        <pc:spChg chg="mod">
          <ac:chgData name="Kulinich Bohdan" userId="48e65c9f34e137d0" providerId="LiveId" clId="{AA8232F2-4DF3-4AE9-8393-601677EC3ABF}" dt="2019-10-21T19:46:59.052" v="706" actId="1076"/>
          <ac:spMkLst>
            <pc:docMk/>
            <pc:sldMk cId="4214866131" sldId="261"/>
            <ac:spMk id="7" creationId="{00000000-0000-0000-0000-000000000000}"/>
          </ac:spMkLst>
        </pc:spChg>
        <pc:spChg chg="mod">
          <ac:chgData name="Kulinich Bohdan" userId="48e65c9f34e137d0" providerId="LiveId" clId="{AA8232F2-4DF3-4AE9-8393-601677EC3ABF}" dt="2019-10-21T19:46:59.052" v="706" actId="1076"/>
          <ac:spMkLst>
            <pc:docMk/>
            <pc:sldMk cId="4214866131" sldId="261"/>
            <ac:spMk id="9" creationId="{00000000-0000-0000-0000-000000000000}"/>
          </ac:spMkLst>
        </pc:spChg>
        <pc:spChg chg="del">
          <ac:chgData name="Kulinich Bohdan" userId="48e65c9f34e137d0" providerId="LiveId" clId="{AA8232F2-4DF3-4AE9-8393-601677EC3ABF}" dt="2019-10-21T19:42:43.746" v="674" actId="478"/>
          <ac:spMkLst>
            <pc:docMk/>
            <pc:sldMk cId="4214866131" sldId="261"/>
            <ac:spMk id="10" creationId="{00000000-0000-0000-0000-000000000000}"/>
          </ac:spMkLst>
        </pc:spChg>
        <pc:spChg chg="del">
          <ac:chgData name="Kulinich Bohdan" userId="48e65c9f34e137d0" providerId="LiveId" clId="{AA8232F2-4DF3-4AE9-8393-601677EC3ABF}" dt="2019-10-21T19:41:19.929" v="629" actId="478"/>
          <ac:spMkLst>
            <pc:docMk/>
            <pc:sldMk cId="4214866131" sldId="261"/>
            <ac:spMk id="11" creationId="{8AFCAAB1-DD9C-4F46-A76A-3545ACD64ACA}"/>
          </ac:spMkLst>
        </pc:spChg>
        <pc:spChg chg="add mod">
          <ac:chgData name="Kulinich Bohdan" userId="48e65c9f34e137d0" providerId="LiveId" clId="{AA8232F2-4DF3-4AE9-8393-601677EC3ABF}" dt="2019-10-21T19:46:59.052" v="706" actId="1076"/>
          <ac:spMkLst>
            <pc:docMk/>
            <pc:sldMk cId="4214866131" sldId="261"/>
            <ac:spMk id="13" creationId="{9E200E27-E724-4B1E-8F28-9255204F97D5}"/>
          </ac:spMkLst>
        </pc:spChg>
      </pc:sldChg>
      <pc:sldChg chg="addSp delSp modSp delAnim modAnim">
        <pc:chgData name="Kulinich Bohdan" userId="48e65c9f34e137d0" providerId="LiveId" clId="{AA8232F2-4DF3-4AE9-8393-601677EC3ABF}" dt="2019-10-22T04:44:00.939" v="1407"/>
        <pc:sldMkLst>
          <pc:docMk/>
          <pc:sldMk cId="3788696724" sldId="262"/>
        </pc:sldMkLst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5" creationId="{CE6EB958-1398-4012-883A-A06DEAFAED6C}"/>
          </ac:spMkLst>
        </pc:spChg>
        <pc:spChg chg="mod">
          <ac:chgData name="Kulinich Bohdan" userId="48e65c9f34e137d0" providerId="LiveId" clId="{AA8232F2-4DF3-4AE9-8393-601677EC3ABF}" dt="2019-10-21T19:49:52.244" v="763" actId="1076"/>
          <ac:spMkLst>
            <pc:docMk/>
            <pc:sldMk cId="3788696724" sldId="262"/>
            <ac:spMk id="7" creationId="{00000000-0000-0000-0000-000000000000}"/>
          </ac:spMkLst>
        </pc:spChg>
        <pc:spChg chg="del">
          <ac:chgData name="Kulinich Bohdan" userId="48e65c9f34e137d0" providerId="LiveId" clId="{AA8232F2-4DF3-4AE9-8393-601677EC3ABF}" dt="2019-10-21T19:49:39.998" v="755" actId="478"/>
          <ac:spMkLst>
            <pc:docMk/>
            <pc:sldMk cId="3788696724" sldId="262"/>
            <ac:spMk id="8" creationId="{B510CD27-329E-4F4E-A32D-2BA9289CCE3E}"/>
          </ac:spMkLst>
        </pc:spChg>
        <pc:spChg chg="del">
          <ac:chgData name="Kulinich Bohdan" userId="48e65c9f34e137d0" providerId="LiveId" clId="{AA8232F2-4DF3-4AE9-8393-601677EC3ABF}" dt="2019-10-21T19:49:38.458" v="753" actId="478"/>
          <ac:spMkLst>
            <pc:docMk/>
            <pc:sldMk cId="3788696724" sldId="262"/>
            <ac:spMk id="9" creationId="{EEF9D7B8-FB5A-4238-A628-BFF07BCB07EB}"/>
          </ac:spMkLst>
        </pc:spChg>
        <pc:spChg chg="del">
          <ac:chgData name="Kulinich Bohdan" userId="48e65c9f34e137d0" providerId="LiveId" clId="{AA8232F2-4DF3-4AE9-8393-601677EC3ABF}" dt="2019-10-21T19:49:46.548" v="760" actId="478"/>
          <ac:spMkLst>
            <pc:docMk/>
            <pc:sldMk cId="3788696724" sldId="262"/>
            <ac:spMk id="17" creationId="{9F30F723-8944-45E9-B877-43EFDDDE9CB6}"/>
          </ac:spMkLst>
        </pc:spChg>
        <pc:spChg chg="del">
          <ac:chgData name="Kulinich Bohdan" userId="48e65c9f34e137d0" providerId="LiveId" clId="{AA8232F2-4DF3-4AE9-8393-601677EC3ABF}" dt="2019-10-21T19:49:45.676" v="759" actId="478"/>
          <ac:spMkLst>
            <pc:docMk/>
            <pc:sldMk cId="3788696724" sldId="262"/>
            <ac:spMk id="21" creationId="{21E14B42-7A42-4452-9890-90E9EF82D82C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23" creationId="{ED4A0E00-1138-4758-B5E0-8614520B9D9A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24" creationId="{E4A7371D-531A-49A0-B971-DA18D499C3B9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25" creationId="{92C2F6E1-92EB-45A9-A6B4-8A0F4E368127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26" creationId="{020CB8B9-572B-495D-97DB-12F196E5CA54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27" creationId="{7D069905-0563-4BDA-8273-B4B612FE0D2D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28" creationId="{D51BFC5D-554F-41EF-ADEE-62BA203AEA03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29" creationId="{21667546-73CD-4379-847B-E81152C03D73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30" creationId="{043DC47B-5110-4CB0-AB8A-4C7170CD570C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31" creationId="{1C29F569-7012-4741-A148-042546EF93C3}"/>
          </ac:spMkLst>
        </pc:spChg>
        <pc:spChg chg="del">
          <ac:chgData name="Kulinich Bohdan" userId="48e65c9f34e137d0" providerId="LiveId" clId="{AA8232F2-4DF3-4AE9-8393-601677EC3ABF}" dt="2019-10-21T19:49:42.678" v="757" actId="478"/>
          <ac:spMkLst>
            <pc:docMk/>
            <pc:sldMk cId="3788696724" sldId="262"/>
            <ac:spMk id="32" creationId="{870D5A62-E0C9-4B6C-83F4-1963ABDD79F6}"/>
          </ac:spMkLst>
        </pc:spChg>
        <pc:spChg chg="add mod">
          <ac:chgData name="Kulinich Bohdan" userId="48e65c9f34e137d0" providerId="LiveId" clId="{AA8232F2-4DF3-4AE9-8393-601677EC3ABF}" dt="2019-10-21T19:51:40.898" v="807" actId="120"/>
          <ac:spMkLst>
            <pc:docMk/>
            <pc:sldMk cId="3788696724" sldId="262"/>
            <ac:spMk id="33" creationId="{2A879808-617F-4DAB-B25A-1468A8864928}"/>
          </ac:spMkLst>
        </pc:spChg>
        <pc:spChg chg="add mod">
          <ac:chgData name="Kulinich Bohdan" userId="48e65c9f34e137d0" providerId="LiveId" clId="{AA8232F2-4DF3-4AE9-8393-601677EC3ABF}" dt="2019-10-21T19:53:35.352" v="847" actId="20577"/>
          <ac:spMkLst>
            <pc:docMk/>
            <pc:sldMk cId="3788696724" sldId="262"/>
            <ac:spMk id="34" creationId="{FF77C08D-C0C3-4819-BE8B-B009E7652AB7}"/>
          </ac:spMkLst>
        </pc:spChg>
        <pc:picChg chg="del">
          <ac:chgData name="Kulinich Bohdan" userId="48e65c9f34e137d0" providerId="LiveId" clId="{AA8232F2-4DF3-4AE9-8393-601677EC3ABF}" dt="2019-10-21T19:49:48.475" v="762" actId="478"/>
          <ac:picMkLst>
            <pc:docMk/>
            <pc:sldMk cId="3788696724" sldId="262"/>
            <ac:picMk id="15" creationId="{61B917E8-A509-428A-999B-21DDD0B3586E}"/>
          </ac:picMkLst>
        </pc:picChg>
        <pc:picChg chg="del">
          <ac:chgData name="Kulinich Bohdan" userId="48e65c9f34e137d0" providerId="LiveId" clId="{AA8232F2-4DF3-4AE9-8393-601677EC3ABF}" dt="2019-10-21T19:49:44.591" v="758" actId="478"/>
          <ac:picMkLst>
            <pc:docMk/>
            <pc:sldMk cId="3788696724" sldId="262"/>
            <ac:picMk id="16" creationId="{59ACC612-E412-43F6-9A13-42325B49C1D8}"/>
          </ac:picMkLst>
        </pc:picChg>
        <pc:picChg chg="del">
          <ac:chgData name="Kulinich Bohdan" userId="48e65c9f34e137d0" providerId="LiveId" clId="{AA8232F2-4DF3-4AE9-8393-601677EC3ABF}" dt="2019-10-21T19:49:40.527" v="756" actId="478"/>
          <ac:picMkLst>
            <pc:docMk/>
            <pc:sldMk cId="3788696724" sldId="262"/>
            <ac:picMk id="20" creationId="{5447F61C-7322-4400-89FE-2C3CACF759EF}"/>
          </ac:picMkLst>
        </pc:picChg>
        <pc:picChg chg="del">
          <ac:chgData name="Kulinich Bohdan" userId="48e65c9f34e137d0" providerId="LiveId" clId="{AA8232F2-4DF3-4AE9-8393-601677EC3ABF}" dt="2019-10-21T19:49:39.249" v="754" actId="478"/>
          <ac:picMkLst>
            <pc:docMk/>
            <pc:sldMk cId="3788696724" sldId="262"/>
            <ac:picMk id="22" creationId="{55310815-2BC9-4D49-ACB6-270B95040DB7}"/>
          </ac:picMkLst>
        </pc:picChg>
        <pc:cxnChg chg="del">
          <ac:chgData name="Kulinich Bohdan" userId="48e65c9f34e137d0" providerId="LiveId" clId="{AA8232F2-4DF3-4AE9-8393-601677EC3ABF}" dt="2019-10-21T19:49:47.340" v="761" actId="478"/>
          <ac:cxnSpMkLst>
            <pc:docMk/>
            <pc:sldMk cId="3788696724" sldId="262"/>
            <ac:cxnSpMk id="6" creationId="{AC383748-5FF0-4D07-979D-5765A7E2CBA1}"/>
          </ac:cxnSpMkLst>
        </pc:cxnChg>
        <pc:cxnChg chg="del">
          <ac:chgData name="Kulinich Bohdan" userId="48e65c9f34e137d0" providerId="LiveId" clId="{AA8232F2-4DF3-4AE9-8393-601677EC3ABF}" dt="2019-10-21T19:49:42.678" v="757" actId="478"/>
          <ac:cxnSpMkLst>
            <pc:docMk/>
            <pc:sldMk cId="3788696724" sldId="262"/>
            <ac:cxnSpMk id="12" creationId="{AB5EC3E6-0D7C-4DB0-965C-6795BDB0FA78}"/>
          </ac:cxnSpMkLst>
        </pc:cxnChg>
        <pc:cxnChg chg="del">
          <ac:chgData name="Kulinich Bohdan" userId="48e65c9f34e137d0" providerId="LiveId" clId="{AA8232F2-4DF3-4AE9-8393-601677EC3ABF}" dt="2019-10-21T19:49:42.678" v="757" actId="478"/>
          <ac:cxnSpMkLst>
            <pc:docMk/>
            <pc:sldMk cId="3788696724" sldId="262"/>
            <ac:cxnSpMk id="19" creationId="{9567FB03-04E3-4A51-8232-AE27E6C2F366}"/>
          </ac:cxnSpMkLst>
        </pc:cxnChg>
      </pc:sldChg>
      <pc:sldChg chg="addSp delSp modSp delAnim modAnim">
        <pc:chgData name="Kulinich Bohdan" userId="48e65c9f34e137d0" providerId="LiveId" clId="{AA8232F2-4DF3-4AE9-8393-601677EC3ABF}" dt="2019-10-21T20:44:09.033" v="994"/>
        <pc:sldMkLst>
          <pc:docMk/>
          <pc:sldMk cId="3950386982" sldId="263"/>
        </pc:sldMkLst>
        <pc:spChg chg="mod">
          <ac:chgData name="Kulinich Bohdan" userId="48e65c9f34e137d0" providerId="LiveId" clId="{AA8232F2-4DF3-4AE9-8393-601677EC3ABF}" dt="2019-10-21T20:43:52.768" v="990" actId="1076"/>
          <ac:spMkLst>
            <pc:docMk/>
            <pc:sldMk cId="3950386982" sldId="263"/>
            <ac:spMk id="7" creationId="{00000000-0000-0000-0000-000000000000}"/>
          </ac:spMkLst>
        </pc:spChg>
        <pc:spChg chg="del">
          <ac:chgData name="Kulinich Bohdan" userId="48e65c9f34e137d0" providerId="LiveId" clId="{AA8232F2-4DF3-4AE9-8393-601677EC3ABF}" dt="2019-10-21T19:55:12.714" v="852" actId="478"/>
          <ac:spMkLst>
            <pc:docMk/>
            <pc:sldMk cId="3950386982" sldId="263"/>
            <ac:spMk id="15" creationId="{0887291D-D596-40AC-80EE-43AB923EEA00}"/>
          </ac:spMkLst>
        </pc:spChg>
        <pc:spChg chg="del">
          <ac:chgData name="Kulinich Bohdan" userId="48e65c9f34e137d0" providerId="LiveId" clId="{AA8232F2-4DF3-4AE9-8393-601677EC3ABF}" dt="2019-10-21T19:55:07.584" v="848" actId="478"/>
          <ac:spMkLst>
            <pc:docMk/>
            <pc:sldMk cId="3950386982" sldId="263"/>
            <ac:spMk id="16" creationId="{2FC24984-61CF-4779-8EB7-77ED4C525AE2}"/>
          </ac:spMkLst>
        </pc:spChg>
        <pc:spChg chg="del">
          <ac:chgData name="Kulinich Bohdan" userId="48e65c9f34e137d0" providerId="LiveId" clId="{AA8232F2-4DF3-4AE9-8393-601677EC3ABF}" dt="2019-10-21T19:55:07.584" v="848" actId="478"/>
          <ac:spMkLst>
            <pc:docMk/>
            <pc:sldMk cId="3950386982" sldId="263"/>
            <ac:spMk id="18" creationId="{51ADF073-2BBC-447C-B849-2051B66FAF06}"/>
          </ac:spMkLst>
        </pc:spChg>
        <pc:spChg chg="add mod">
          <ac:chgData name="Kulinich Bohdan" userId="48e65c9f34e137d0" providerId="LiveId" clId="{AA8232F2-4DF3-4AE9-8393-601677EC3ABF}" dt="2019-10-21T20:43:52.768" v="990" actId="1076"/>
          <ac:spMkLst>
            <pc:docMk/>
            <pc:sldMk cId="3950386982" sldId="263"/>
            <ac:spMk id="19" creationId="{8FDCA725-314F-4711-919D-02C28519B6BF}"/>
          </ac:spMkLst>
        </pc:spChg>
        <pc:spChg chg="del">
          <ac:chgData name="Kulinich Bohdan" userId="48e65c9f34e137d0" providerId="LiveId" clId="{AA8232F2-4DF3-4AE9-8393-601677EC3ABF}" dt="2019-10-21T19:55:09.904" v="851" actId="478"/>
          <ac:spMkLst>
            <pc:docMk/>
            <pc:sldMk cId="3950386982" sldId="263"/>
            <ac:spMk id="24" creationId="{BB27CA8C-D053-4FD9-BEAF-B5948DE8710A}"/>
          </ac:spMkLst>
        </pc:spChg>
        <pc:spChg chg="del">
          <ac:chgData name="Kulinich Bohdan" userId="48e65c9f34e137d0" providerId="LiveId" clId="{AA8232F2-4DF3-4AE9-8393-601677EC3ABF}" dt="2019-10-21T19:55:07.584" v="848" actId="478"/>
          <ac:spMkLst>
            <pc:docMk/>
            <pc:sldMk cId="3950386982" sldId="263"/>
            <ac:spMk id="29" creationId="{0C0CF4B4-D430-46B6-8A32-8272252EA1E9}"/>
          </ac:spMkLst>
        </pc:spChg>
        <pc:picChg chg="del">
          <ac:chgData name="Kulinich Bohdan" userId="48e65c9f34e137d0" providerId="LiveId" clId="{AA8232F2-4DF3-4AE9-8393-601677EC3ABF}" dt="2019-10-21T19:55:13.330" v="853" actId="478"/>
          <ac:picMkLst>
            <pc:docMk/>
            <pc:sldMk cId="3950386982" sldId="263"/>
            <ac:picMk id="10" creationId="{42A5A43A-0738-417B-B884-F0AA81899F40}"/>
          </ac:picMkLst>
        </pc:picChg>
        <pc:picChg chg="del">
          <ac:chgData name="Kulinich Bohdan" userId="48e65c9f34e137d0" providerId="LiveId" clId="{AA8232F2-4DF3-4AE9-8393-601677EC3ABF}" dt="2019-10-21T19:55:09.223" v="850" actId="478"/>
          <ac:picMkLst>
            <pc:docMk/>
            <pc:sldMk cId="3950386982" sldId="263"/>
            <ac:picMk id="11" creationId="{2CB939DE-14B4-4214-8109-14EFD23EBE19}"/>
          </ac:picMkLst>
        </pc:picChg>
        <pc:picChg chg="add">
          <ac:chgData name="Kulinich Bohdan" userId="48e65c9f34e137d0" providerId="LiveId" clId="{AA8232F2-4DF3-4AE9-8393-601677EC3ABF}" dt="2019-10-21T20:43:49.530" v="988"/>
          <ac:picMkLst>
            <pc:docMk/>
            <pc:sldMk cId="3950386982" sldId="263"/>
            <ac:picMk id="21" creationId="{A7FF7DA8-592A-468E-A56F-DAB9A0AFE876}"/>
          </ac:picMkLst>
        </pc:picChg>
        <pc:cxnChg chg="del">
          <ac:chgData name="Kulinich Bohdan" userId="48e65c9f34e137d0" providerId="LiveId" clId="{AA8232F2-4DF3-4AE9-8393-601677EC3ABF}" dt="2019-10-21T19:55:08.585" v="849" actId="478"/>
          <ac:cxnSpMkLst>
            <pc:docMk/>
            <pc:sldMk cId="3950386982" sldId="263"/>
            <ac:cxnSpMk id="6" creationId="{68238E0F-28D1-4C03-B093-7EDC48FB2913}"/>
          </ac:cxnSpMkLst>
        </pc:cxnChg>
        <pc:cxnChg chg="del">
          <ac:chgData name="Kulinich Bohdan" userId="48e65c9f34e137d0" providerId="LiveId" clId="{AA8232F2-4DF3-4AE9-8393-601677EC3ABF}" dt="2019-10-21T19:55:07.584" v="848" actId="478"/>
          <ac:cxnSpMkLst>
            <pc:docMk/>
            <pc:sldMk cId="3950386982" sldId="263"/>
            <ac:cxnSpMk id="17" creationId="{B98EA95B-4D84-4B8D-B17A-C10BD0BBA701}"/>
          </ac:cxnSpMkLst>
        </pc:cxnChg>
        <pc:cxnChg chg="del">
          <ac:chgData name="Kulinich Bohdan" userId="48e65c9f34e137d0" providerId="LiveId" clId="{AA8232F2-4DF3-4AE9-8393-601677EC3ABF}" dt="2019-10-21T19:55:07.584" v="848" actId="478"/>
          <ac:cxnSpMkLst>
            <pc:docMk/>
            <pc:sldMk cId="3950386982" sldId="263"/>
            <ac:cxnSpMk id="20" creationId="{DC0EAA1E-50C2-47E2-8D72-CDC81B761F97}"/>
          </ac:cxnSpMkLst>
        </pc:cxnChg>
        <pc:cxnChg chg="del">
          <ac:chgData name="Kulinich Bohdan" userId="48e65c9f34e137d0" providerId="LiveId" clId="{AA8232F2-4DF3-4AE9-8393-601677EC3ABF}" dt="2019-10-21T19:55:07.584" v="848" actId="478"/>
          <ac:cxnSpMkLst>
            <pc:docMk/>
            <pc:sldMk cId="3950386982" sldId="263"/>
            <ac:cxnSpMk id="23" creationId="{1815591E-E284-4511-8653-0A936FA362F3}"/>
          </ac:cxnSpMkLst>
        </pc:cxnChg>
      </pc:sldChg>
      <pc:sldChg chg="modSp">
        <pc:chgData name="Kulinich Bohdan" userId="48e65c9f34e137d0" providerId="LiveId" clId="{AA8232F2-4DF3-4AE9-8393-601677EC3ABF}" dt="2019-10-24T14:34:36.197" v="3433" actId="20577"/>
        <pc:sldMkLst>
          <pc:docMk/>
          <pc:sldMk cId="4006822545" sldId="285"/>
        </pc:sldMkLst>
        <pc:graphicFrameChg chg="modGraphic">
          <ac:chgData name="Kulinich Bohdan" userId="48e65c9f34e137d0" providerId="LiveId" clId="{AA8232F2-4DF3-4AE9-8393-601677EC3ABF}" dt="2019-10-24T14:26:02.388" v="3272" actId="20577"/>
          <ac:graphicFrameMkLst>
            <pc:docMk/>
            <pc:sldMk cId="4006822545" sldId="285"/>
            <ac:graphicFrameMk id="4" creationId="{00000000-0000-0000-0000-000000000000}"/>
          </ac:graphicFrameMkLst>
        </pc:graphicFrameChg>
        <pc:graphicFrameChg chg="modGraphic">
          <ac:chgData name="Kulinich Bohdan" userId="48e65c9f34e137d0" providerId="LiveId" clId="{AA8232F2-4DF3-4AE9-8393-601677EC3ABF}" dt="2019-10-24T14:28:37.858" v="3351" actId="20577"/>
          <ac:graphicFrameMkLst>
            <pc:docMk/>
            <pc:sldMk cId="4006822545" sldId="285"/>
            <ac:graphicFrameMk id="28" creationId="{00000000-0000-0000-0000-000000000000}"/>
          </ac:graphicFrameMkLst>
        </pc:graphicFrameChg>
        <pc:graphicFrameChg chg="modGraphic">
          <ac:chgData name="Kulinich Bohdan" userId="48e65c9f34e137d0" providerId="LiveId" clId="{AA8232F2-4DF3-4AE9-8393-601677EC3ABF}" dt="2019-10-24T14:31:12.723" v="3404" actId="20577"/>
          <ac:graphicFrameMkLst>
            <pc:docMk/>
            <pc:sldMk cId="4006822545" sldId="285"/>
            <ac:graphicFrameMk id="29" creationId="{00000000-0000-0000-0000-000000000000}"/>
          </ac:graphicFrameMkLst>
        </pc:graphicFrameChg>
        <pc:graphicFrameChg chg="modGraphic">
          <ac:chgData name="Kulinich Bohdan" userId="48e65c9f34e137d0" providerId="LiveId" clId="{AA8232F2-4DF3-4AE9-8393-601677EC3ABF}" dt="2019-10-24T14:34:36.197" v="3433" actId="20577"/>
          <ac:graphicFrameMkLst>
            <pc:docMk/>
            <pc:sldMk cId="4006822545" sldId="285"/>
            <ac:graphicFrameMk id="30" creationId="{00000000-0000-0000-0000-000000000000}"/>
          </ac:graphicFrameMkLst>
        </pc:graphicFrameChg>
      </pc:sldChg>
      <pc:sldChg chg="del">
        <pc:chgData name="Kulinich Bohdan" userId="48e65c9f34e137d0" providerId="LiveId" clId="{AA8232F2-4DF3-4AE9-8393-601677EC3ABF}" dt="2019-10-21T17:23:55.869" v="142" actId="2696"/>
        <pc:sldMkLst>
          <pc:docMk/>
          <pc:sldMk cId="4256551153" sldId="287"/>
        </pc:sldMkLst>
      </pc:sldChg>
      <pc:sldChg chg="addSp delSp modSp delAnim modAnim">
        <pc:chgData name="Kulinich Bohdan" userId="48e65c9f34e137d0" providerId="LiveId" clId="{AA8232F2-4DF3-4AE9-8393-601677EC3ABF}" dt="2019-10-24T09:40:53.582" v="3042"/>
        <pc:sldMkLst>
          <pc:docMk/>
          <pc:sldMk cId="3718271295" sldId="304"/>
        </pc:sldMkLst>
        <pc:spChg chg="add del mod">
          <ac:chgData name="Kulinich Bohdan" userId="48e65c9f34e137d0" providerId="LiveId" clId="{AA8232F2-4DF3-4AE9-8393-601677EC3ABF}" dt="2019-10-22T04:38:58.919" v="1344" actId="11529"/>
          <ac:spMkLst>
            <pc:docMk/>
            <pc:sldMk cId="3718271295" sldId="304"/>
            <ac:spMk id="5" creationId="{7619B81A-2388-425A-AE7E-CC31654AE326}"/>
          </ac:spMkLst>
        </pc:spChg>
        <pc:spChg chg="mod ord">
          <ac:chgData name="Kulinich Bohdan" userId="48e65c9f34e137d0" providerId="LiveId" clId="{AA8232F2-4DF3-4AE9-8393-601677EC3ABF}" dt="2019-10-22T03:45:48.860" v="1263" actId="14100"/>
          <ac:spMkLst>
            <pc:docMk/>
            <pc:sldMk cId="3718271295" sldId="304"/>
            <ac:spMk id="7" creationId="{00000000-0000-0000-0000-000000000000}"/>
          </ac:spMkLst>
        </pc:spChg>
        <pc:spChg chg="del mod ord">
          <ac:chgData name="Kulinich Bohdan" userId="48e65c9f34e137d0" providerId="LiveId" clId="{AA8232F2-4DF3-4AE9-8393-601677EC3ABF}" dt="2019-10-22T03:45:35.598" v="1261" actId="478"/>
          <ac:spMkLst>
            <pc:docMk/>
            <pc:sldMk cId="3718271295" sldId="304"/>
            <ac:spMk id="8" creationId="{0C95F657-AC32-4B0F-B74B-7A2811596A45}"/>
          </ac:spMkLst>
        </pc:spChg>
        <pc:spChg chg="del mod ord">
          <ac:chgData name="Kulinich Bohdan" userId="48e65c9f34e137d0" providerId="LiveId" clId="{AA8232F2-4DF3-4AE9-8393-601677EC3ABF}" dt="2019-10-22T03:45:36.887" v="1262" actId="478"/>
          <ac:spMkLst>
            <pc:docMk/>
            <pc:sldMk cId="3718271295" sldId="304"/>
            <ac:spMk id="9" creationId="{83FE6409-AD8F-4BB2-A55E-79A7F1760873}"/>
          </ac:spMkLst>
        </pc:spChg>
        <pc:spChg chg="add mod ord">
          <ac:chgData name="Kulinich Bohdan" userId="48e65c9f34e137d0" providerId="LiveId" clId="{AA8232F2-4DF3-4AE9-8393-601677EC3ABF}" dt="2019-10-22T04:42:28.247" v="1396" actId="171"/>
          <ac:spMkLst>
            <pc:docMk/>
            <pc:sldMk cId="3718271295" sldId="304"/>
            <ac:spMk id="10" creationId="{17855E0F-604F-4FB4-9548-9CBEE3942FAF}"/>
          </ac:spMkLst>
        </pc:spChg>
        <pc:spChg chg="add mod">
          <ac:chgData name="Kulinich Bohdan" userId="48e65c9f34e137d0" providerId="LiveId" clId="{AA8232F2-4DF3-4AE9-8393-601677EC3ABF}" dt="2019-10-21T20:45:12.822" v="1067" actId="571"/>
          <ac:spMkLst>
            <pc:docMk/>
            <pc:sldMk cId="3718271295" sldId="304"/>
            <ac:spMk id="10" creationId="{2A3D34F7-046E-4191-B7FA-AD07180F74D2}"/>
          </ac:spMkLst>
        </pc:spChg>
        <pc:spChg chg="add mod">
          <ac:chgData name="Kulinich Bohdan" userId="48e65c9f34e137d0" providerId="LiveId" clId="{AA8232F2-4DF3-4AE9-8393-601677EC3ABF}" dt="2019-10-21T20:45:12.822" v="1067" actId="571"/>
          <ac:spMkLst>
            <pc:docMk/>
            <pc:sldMk cId="3718271295" sldId="304"/>
            <ac:spMk id="11" creationId="{70786F47-7015-43EA-BD07-1BBBAFD51276}"/>
          </ac:spMkLst>
        </pc:spChg>
        <pc:spChg chg="add mod">
          <ac:chgData name="Kulinich Bohdan" userId="48e65c9f34e137d0" providerId="LiveId" clId="{AA8232F2-4DF3-4AE9-8393-601677EC3ABF}" dt="2019-10-21T20:45:12.822" v="1067" actId="571"/>
          <ac:spMkLst>
            <pc:docMk/>
            <pc:sldMk cId="3718271295" sldId="304"/>
            <ac:spMk id="12" creationId="{3AB05AFA-138F-45D3-A8C0-75612011B125}"/>
          </ac:spMkLst>
        </pc:spChg>
        <pc:spChg chg="add mod">
          <ac:chgData name="Kulinich Bohdan" userId="48e65c9f34e137d0" providerId="LiveId" clId="{AA8232F2-4DF3-4AE9-8393-601677EC3ABF}" dt="2019-10-21T21:13:25.849" v="1260" actId="1076"/>
          <ac:spMkLst>
            <pc:docMk/>
            <pc:sldMk cId="3718271295" sldId="304"/>
            <ac:spMk id="16" creationId="{63D8F193-2E6B-41FD-B375-9089473392F6}"/>
          </ac:spMkLst>
        </pc:spChg>
        <pc:spChg chg="add mod">
          <ac:chgData name="Kulinich Bohdan" userId="48e65c9f34e137d0" providerId="LiveId" clId="{AA8232F2-4DF3-4AE9-8393-601677EC3ABF}" dt="2019-10-21T21:13:25.849" v="1260" actId="1076"/>
          <ac:spMkLst>
            <pc:docMk/>
            <pc:sldMk cId="3718271295" sldId="304"/>
            <ac:spMk id="17" creationId="{05EB6EDC-CC4E-4BCD-85F6-5AC95E8C48EC}"/>
          </ac:spMkLst>
        </pc:spChg>
        <pc:spChg chg="add mod">
          <ac:chgData name="Kulinich Bohdan" userId="48e65c9f34e137d0" providerId="LiveId" clId="{AA8232F2-4DF3-4AE9-8393-601677EC3ABF}" dt="2019-10-21T21:13:25.849" v="1260" actId="1076"/>
          <ac:spMkLst>
            <pc:docMk/>
            <pc:sldMk cId="3718271295" sldId="304"/>
            <ac:spMk id="18" creationId="{15085810-1B38-443F-8FCA-E6AA7670AC68}"/>
          </ac:spMkLst>
        </pc:spChg>
        <pc:spChg chg="add mod">
          <ac:chgData name="Kulinich Bohdan" userId="48e65c9f34e137d0" providerId="LiveId" clId="{AA8232F2-4DF3-4AE9-8393-601677EC3ABF}" dt="2019-10-21T21:13:25.849" v="1260" actId="1076"/>
          <ac:spMkLst>
            <pc:docMk/>
            <pc:sldMk cId="3718271295" sldId="304"/>
            <ac:spMk id="19" creationId="{D0C68CAD-98A7-4068-836E-32AE24EDCA52}"/>
          </ac:spMkLst>
        </pc:spChg>
        <pc:spChg chg="add mod">
          <ac:chgData name="Kulinich Bohdan" userId="48e65c9f34e137d0" providerId="LiveId" clId="{AA8232F2-4DF3-4AE9-8393-601677EC3ABF}" dt="2019-10-21T21:13:25.849" v="1260" actId="1076"/>
          <ac:spMkLst>
            <pc:docMk/>
            <pc:sldMk cId="3718271295" sldId="304"/>
            <ac:spMk id="20" creationId="{441A0066-6D20-4742-A25A-B590E291BDEC}"/>
          </ac:spMkLst>
        </pc:spChg>
        <pc:spChg chg="add mod ord">
          <ac:chgData name="Kulinich Bohdan" userId="48e65c9f34e137d0" providerId="LiveId" clId="{AA8232F2-4DF3-4AE9-8393-601677EC3ABF}" dt="2019-10-21T21:13:25.849" v="1260" actId="1076"/>
          <ac:spMkLst>
            <pc:docMk/>
            <pc:sldMk cId="3718271295" sldId="304"/>
            <ac:spMk id="23" creationId="{DB8CF129-1FE6-4538-85D0-4D90E642C434}"/>
          </ac:spMkLst>
        </pc:spChg>
        <pc:spChg chg="ord">
          <ac:chgData name="Kulinich Bohdan" userId="48e65c9f34e137d0" providerId="LiveId" clId="{AA8232F2-4DF3-4AE9-8393-601677EC3ABF}" dt="2019-10-22T04:37:02.382" v="1333" actId="166"/>
          <ac:spMkLst>
            <pc:docMk/>
            <pc:sldMk cId="3718271295" sldId="304"/>
            <ac:spMk id="37" creationId="{00000000-0000-0000-0000-000000000000}"/>
          </ac:spMkLst>
        </pc:spChg>
        <pc:grpChg chg="add del mod">
          <ac:chgData name="Kulinich Bohdan" userId="48e65c9f34e137d0" providerId="LiveId" clId="{AA8232F2-4DF3-4AE9-8393-601677EC3ABF}" dt="2019-10-21T21:05:24.267" v="1109" actId="165"/>
          <ac:grpSpMkLst>
            <pc:docMk/>
            <pc:sldMk cId="3718271295" sldId="304"/>
            <ac:grpSpMk id="13" creationId="{5E5F4D33-06CB-47D4-8BE7-64FC704823B2}"/>
          </ac:grpSpMkLst>
        </pc:grpChg>
        <pc:grpChg chg="add del mod">
          <ac:chgData name="Kulinich Bohdan" userId="48e65c9f34e137d0" providerId="LiveId" clId="{AA8232F2-4DF3-4AE9-8393-601677EC3ABF}" dt="2019-10-22T04:37:13.903" v="1335" actId="165"/>
          <ac:grpSpMkLst>
            <pc:docMk/>
            <pc:sldMk cId="3718271295" sldId="304"/>
            <ac:grpSpMk id="21" creationId="{55A16037-23F5-4A8C-BD25-74BAD378BA30}"/>
          </ac:grpSpMkLst>
        </pc:grpChg>
        <pc:picChg chg="del ord">
          <ac:chgData name="Kulinich Bohdan" userId="48e65c9f34e137d0" providerId="LiveId" clId="{AA8232F2-4DF3-4AE9-8393-601677EC3ABF}" dt="2019-10-24T09:40:42.500" v="3038" actId="478"/>
          <ac:picMkLst>
            <pc:docMk/>
            <pc:sldMk cId="3718271295" sldId="304"/>
            <ac:picMk id="2" creationId="{00000000-0000-0000-0000-000000000000}"/>
          </ac:picMkLst>
        </pc:picChg>
        <pc:picChg chg="mod topLvl modCrop">
          <ac:chgData name="Kulinich Bohdan" userId="48e65c9f34e137d0" providerId="LiveId" clId="{AA8232F2-4DF3-4AE9-8393-601677EC3ABF}" dt="2019-10-21T21:13:25.849" v="1260" actId="1076"/>
          <ac:picMkLst>
            <pc:docMk/>
            <pc:sldMk cId="3718271295" sldId="304"/>
            <ac:picMk id="14" creationId="{2CD24108-4B44-4081-9F32-F328DC36C36B}"/>
          </ac:picMkLst>
        </pc:picChg>
        <pc:picChg chg="mod topLvl modCrop">
          <ac:chgData name="Kulinich Bohdan" userId="48e65c9f34e137d0" providerId="LiveId" clId="{AA8232F2-4DF3-4AE9-8393-601677EC3ABF}" dt="2019-10-21T21:13:25.849" v="1260" actId="1076"/>
          <ac:picMkLst>
            <pc:docMk/>
            <pc:sldMk cId="3718271295" sldId="304"/>
            <ac:picMk id="15" creationId="{EA23DC97-4990-47AF-8D60-767BCC52D283}"/>
          </ac:picMkLst>
        </pc:picChg>
        <pc:picChg chg="mod topLvl">
          <ac:chgData name="Kulinich Bohdan" userId="48e65c9f34e137d0" providerId="LiveId" clId="{AA8232F2-4DF3-4AE9-8393-601677EC3ABF}" dt="2019-10-22T04:37:13.903" v="1335" actId="165"/>
          <ac:picMkLst>
            <pc:docMk/>
            <pc:sldMk cId="3718271295" sldId="304"/>
            <ac:picMk id="22" creationId="{4D367CC8-71BE-49D5-AFB4-85AFA070A59E}"/>
          </ac:picMkLst>
        </pc:picChg>
        <pc:picChg chg="mod topLvl">
          <ac:chgData name="Kulinich Bohdan" userId="48e65c9f34e137d0" providerId="LiveId" clId="{AA8232F2-4DF3-4AE9-8393-601677EC3ABF}" dt="2019-10-22T04:37:13.903" v="1335" actId="165"/>
          <ac:picMkLst>
            <pc:docMk/>
            <pc:sldMk cId="3718271295" sldId="304"/>
            <ac:picMk id="25" creationId="{6CFA9382-1CE4-4EC0-8117-28622AA6E9F7}"/>
          </ac:picMkLst>
        </pc:picChg>
        <pc:picChg chg="del">
          <ac:chgData name="Kulinich Bohdan" userId="48e65c9f34e137d0" providerId="LiveId" clId="{AA8232F2-4DF3-4AE9-8393-601677EC3ABF}" dt="2019-10-21T20:45:27.495" v="1071" actId="478"/>
          <ac:picMkLst>
            <pc:docMk/>
            <pc:sldMk cId="3718271295" sldId="304"/>
            <ac:picMk id="30" creationId="{00000000-0000-0000-0000-000000000000}"/>
          </ac:picMkLst>
        </pc:picChg>
        <pc:picChg chg="add">
          <ac:chgData name="Kulinich Bohdan" userId="48e65c9f34e137d0" providerId="LiveId" clId="{AA8232F2-4DF3-4AE9-8393-601677EC3ABF}" dt="2019-10-24T09:40:43.552" v="3039"/>
          <ac:picMkLst>
            <pc:docMk/>
            <pc:sldMk cId="3718271295" sldId="304"/>
            <ac:picMk id="36" creationId="{78270365-1D9E-49C8-AE45-69E4F35C15C4}"/>
          </ac:picMkLst>
        </pc:picChg>
        <pc:cxnChg chg="add mod ord">
          <ac:chgData name="Kulinich Bohdan" userId="48e65c9f34e137d0" providerId="LiveId" clId="{AA8232F2-4DF3-4AE9-8393-601677EC3ABF}" dt="2019-10-21T21:13:25.849" v="1260" actId="1076"/>
          <ac:cxnSpMkLst>
            <pc:docMk/>
            <pc:sldMk cId="3718271295" sldId="304"/>
            <ac:cxnSpMk id="6" creationId="{06871A91-426B-407B-9A94-10294481C267}"/>
          </ac:cxnSpMkLst>
        </pc:cxnChg>
        <pc:cxnChg chg="add mod ord">
          <ac:chgData name="Kulinich Bohdan" userId="48e65c9f34e137d0" providerId="LiveId" clId="{AA8232F2-4DF3-4AE9-8393-601677EC3ABF}" dt="2019-10-22T04:42:39.961" v="1401" actId="170"/>
          <ac:cxnSpMkLst>
            <pc:docMk/>
            <pc:sldMk cId="3718271295" sldId="304"/>
            <ac:cxnSpMk id="12" creationId="{56CFA129-0AC8-42C8-A2A9-AF3406C849DF}"/>
          </ac:cxnSpMkLst>
        </pc:cxnChg>
        <pc:cxnChg chg="add mod ord">
          <ac:chgData name="Kulinich Bohdan" userId="48e65c9f34e137d0" providerId="LiveId" clId="{AA8232F2-4DF3-4AE9-8393-601677EC3ABF}" dt="2019-10-21T21:13:25.849" v="1260" actId="1076"/>
          <ac:cxnSpMkLst>
            <pc:docMk/>
            <pc:sldMk cId="3718271295" sldId="304"/>
            <ac:cxnSpMk id="24" creationId="{0F46F953-237A-4255-996A-D28242F39CCA}"/>
          </ac:cxnSpMkLst>
        </pc:cxnChg>
      </pc:sldChg>
      <pc:sldChg chg="modAnim">
        <pc:chgData name="Kulinich Bohdan" userId="48e65c9f34e137d0" providerId="LiveId" clId="{AA8232F2-4DF3-4AE9-8393-601677EC3ABF}" dt="2019-10-24T09:42:15.895" v="3063"/>
        <pc:sldMkLst>
          <pc:docMk/>
          <pc:sldMk cId="2523760687" sldId="305"/>
        </pc:sldMkLst>
      </pc:sldChg>
      <pc:sldChg chg="del">
        <pc:chgData name="Kulinich Bohdan" userId="48e65c9f34e137d0" providerId="LiveId" clId="{AA8232F2-4DF3-4AE9-8393-601677EC3ABF}" dt="2019-10-21T18:04:18.474" v="356" actId="2696"/>
        <pc:sldMkLst>
          <pc:docMk/>
          <pc:sldMk cId="105372732" sldId="309"/>
        </pc:sldMkLst>
      </pc:sldChg>
      <pc:sldChg chg="del">
        <pc:chgData name="Kulinich Bohdan" userId="48e65c9f34e137d0" providerId="LiveId" clId="{AA8232F2-4DF3-4AE9-8393-601677EC3ABF}" dt="2019-10-19T19:51:22.135" v="111" actId="2696"/>
        <pc:sldMkLst>
          <pc:docMk/>
          <pc:sldMk cId="3061842496" sldId="312"/>
        </pc:sldMkLst>
      </pc:sldChg>
      <pc:sldChg chg="del">
        <pc:chgData name="Kulinich Bohdan" userId="48e65c9f34e137d0" providerId="LiveId" clId="{AA8232F2-4DF3-4AE9-8393-601677EC3ABF}" dt="2019-10-24T09:31:39.601" v="2947" actId="2696"/>
        <pc:sldMkLst>
          <pc:docMk/>
          <pc:sldMk cId="2224457566" sldId="314"/>
        </pc:sldMkLst>
      </pc:sldChg>
      <pc:sldChg chg="del">
        <pc:chgData name="Kulinich Bohdan" userId="48e65c9f34e137d0" providerId="LiveId" clId="{AA8232F2-4DF3-4AE9-8393-601677EC3ABF}" dt="2019-10-24T09:31:39.061" v="2946" actId="2696"/>
        <pc:sldMkLst>
          <pc:docMk/>
          <pc:sldMk cId="1811028756" sldId="317"/>
        </pc:sldMkLst>
      </pc:sldChg>
      <pc:sldChg chg="del">
        <pc:chgData name="Kulinich Bohdan" userId="48e65c9f34e137d0" providerId="LiveId" clId="{AA8232F2-4DF3-4AE9-8393-601677EC3ABF}" dt="2019-10-24T09:31:40.071" v="2948" actId="2696"/>
        <pc:sldMkLst>
          <pc:docMk/>
          <pc:sldMk cId="1170001482" sldId="318"/>
        </pc:sldMkLst>
      </pc:sldChg>
      <pc:sldChg chg="addSp delSp modSp delAnim modAnim">
        <pc:chgData name="Kulinich Bohdan" userId="48e65c9f34e137d0" providerId="LiveId" clId="{AA8232F2-4DF3-4AE9-8393-601677EC3ABF}" dt="2019-10-24T09:39:00.310" v="3035"/>
        <pc:sldMkLst>
          <pc:docMk/>
          <pc:sldMk cId="594277324" sldId="320"/>
        </pc:sldMkLst>
        <pc:spChg chg="mod">
          <ac:chgData name="Kulinich Bohdan" userId="48e65c9f34e137d0" providerId="LiveId" clId="{AA8232F2-4DF3-4AE9-8393-601677EC3ABF}" dt="2019-10-21T20:16:28.243" v="981" actId="1076"/>
          <ac:spMkLst>
            <pc:docMk/>
            <pc:sldMk cId="594277324" sldId="320"/>
            <ac:spMk id="7" creationId="{00000000-0000-0000-0000-000000000000}"/>
          </ac:spMkLst>
        </pc:spChg>
        <pc:spChg chg="del">
          <ac:chgData name="Kulinich Bohdan" userId="48e65c9f34e137d0" providerId="LiveId" clId="{AA8232F2-4DF3-4AE9-8393-601677EC3ABF}" dt="2019-10-21T17:36:21.320" v="304" actId="478"/>
          <ac:spMkLst>
            <pc:docMk/>
            <pc:sldMk cId="594277324" sldId="320"/>
            <ac:spMk id="11" creationId="{D89C47A6-4F93-4733-B20F-E23A0F240194}"/>
          </ac:spMkLst>
        </pc:spChg>
        <pc:spChg chg="del">
          <ac:chgData name="Kulinich Bohdan" userId="48e65c9f34e137d0" providerId="LiveId" clId="{AA8232F2-4DF3-4AE9-8393-601677EC3ABF}" dt="2019-10-21T17:36:21.320" v="304" actId="478"/>
          <ac:spMkLst>
            <pc:docMk/>
            <pc:sldMk cId="594277324" sldId="320"/>
            <ac:spMk id="15" creationId="{B9526E46-520D-4933-9122-A7B4257BBF7E}"/>
          </ac:spMkLst>
        </pc:spChg>
        <pc:spChg chg="del">
          <ac:chgData name="Kulinich Bohdan" userId="48e65c9f34e137d0" providerId="LiveId" clId="{AA8232F2-4DF3-4AE9-8393-601677EC3ABF}" dt="2019-10-21T17:36:56.053" v="305" actId="478"/>
          <ac:spMkLst>
            <pc:docMk/>
            <pc:sldMk cId="594277324" sldId="320"/>
            <ac:spMk id="27" creationId="{07E9E0E6-B599-4575-B36C-9A000695514C}"/>
          </ac:spMkLst>
        </pc:spChg>
        <pc:spChg chg="del">
          <ac:chgData name="Kulinich Bohdan" userId="48e65c9f34e137d0" providerId="LiveId" clId="{AA8232F2-4DF3-4AE9-8393-601677EC3ABF}" dt="2019-10-21T17:36:58.967" v="306" actId="478"/>
          <ac:spMkLst>
            <pc:docMk/>
            <pc:sldMk cId="594277324" sldId="320"/>
            <ac:spMk id="28" creationId="{6FB16B8B-6E38-40ED-9FF9-4AAC6109186D}"/>
          </ac:spMkLst>
        </pc:spChg>
        <pc:spChg chg="del">
          <ac:chgData name="Kulinich Bohdan" userId="48e65c9f34e137d0" providerId="LiveId" clId="{AA8232F2-4DF3-4AE9-8393-601677EC3ABF}" dt="2019-10-21T17:36:21.320" v="304" actId="478"/>
          <ac:spMkLst>
            <pc:docMk/>
            <pc:sldMk cId="594277324" sldId="320"/>
            <ac:spMk id="29" creationId="{7FB6F70A-D536-4976-B1CB-3EFBEBB38181}"/>
          </ac:spMkLst>
        </pc:spChg>
        <pc:spChg chg="add del mod">
          <ac:chgData name="Kulinich Bohdan" userId="48e65c9f34e137d0" providerId="LiveId" clId="{AA8232F2-4DF3-4AE9-8393-601677EC3ABF}" dt="2019-10-21T19:31:32.380" v="584" actId="478"/>
          <ac:spMkLst>
            <pc:docMk/>
            <pc:sldMk cId="594277324" sldId="320"/>
            <ac:spMk id="31" creationId="{E77A0788-2A6E-482A-B7DB-4A515D6A7FD9}"/>
          </ac:spMkLst>
        </pc:spChg>
        <pc:spChg chg="add mod">
          <ac:chgData name="Kulinich Bohdan" userId="48e65c9f34e137d0" providerId="LiveId" clId="{AA8232F2-4DF3-4AE9-8393-601677EC3ABF}" dt="2019-10-21T20:16:28.243" v="981" actId="1076"/>
          <ac:spMkLst>
            <pc:docMk/>
            <pc:sldMk cId="594277324" sldId="320"/>
            <ac:spMk id="32" creationId="{C5493436-4817-49B2-B9CF-29EAA2820360}"/>
          </ac:spMkLst>
        </pc:spChg>
        <pc:spChg chg="add del mod">
          <ac:chgData name="Kulinich Bohdan" userId="48e65c9f34e137d0" providerId="LiveId" clId="{AA8232F2-4DF3-4AE9-8393-601677EC3ABF}" dt="2019-10-21T19:31:34.315" v="585" actId="478"/>
          <ac:spMkLst>
            <pc:docMk/>
            <pc:sldMk cId="594277324" sldId="320"/>
            <ac:spMk id="33" creationId="{952F5529-608F-4A68-82BD-6A733BA27F9E}"/>
          </ac:spMkLst>
        </pc:spChg>
        <pc:spChg chg="add mod">
          <ac:chgData name="Kulinich Bohdan" userId="48e65c9f34e137d0" providerId="LiveId" clId="{AA8232F2-4DF3-4AE9-8393-601677EC3ABF}" dt="2019-10-21T20:16:28.243" v="981" actId="1076"/>
          <ac:spMkLst>
            <pc:docMk/>
            <pc:sldMk cId="594277324" sldId="320"/>
            <ac:spMk id="35" creationId="{6629D4B4-6B76-4D59-A58D-88633EFFD48F}"/>
          </ac:spMkLst>
        </pc:spChg>
        <pc:spChg chg="add del mod">
          <ac:chgData name="Kulinich Bohdan" userId="48e65c9f34e137d0" providerId="LiveId" clId="{AA8232F2-4DF3-4AE9-8393-601677EC3ABF}" dt="2019-10-21T18:26:26.704" v="563" actId="478"/>
          <ac:spMkLst>
            <pc:docMk/>
            <pc:sldMk cId="594277324" sldId="320"/>
            <ac:spMk id="38" creationId="{04639D42-A164-4383-9341-CAB1835F7A66}"/>
          </ac:spMkLst>
        </pc:spChg>
        <pc:spChg chg="del">
          <ac:chgData name="Kulinich Bohdan" userId="48e65c9f34e137d0" providerId="LiveId" clId="{AA8232F2-4DF3-4AE9-8393-601677EC3ABF}" dt="2019-10-21T17:36:21.320" v="304" actId="478"/>
          <ac:spMkLst>
            <pc:docMk/>
            <pc:sldMk cId="594277324" sldId="320"/>
            <ac:spMk id="43" creationId="{7FE5FD76-C11D-4CF9-BFD0-AFE974594937}"/>
          </ac:spMkLst>
        </pc:spChg>
        <pc:spChg chg="del">
          <ac:chgData name="Kulinich Bohdan" userId="48e65c9f34e137d0" providerId="LiveId" clId="{AA8232F2-4DF3-4AE9-8393-601677EC3ABF}" dt="2019-10-21T17:36:56.053" v="305" actId="478"/>
          <ac:spMkLst>
            <pc:docMk/>
            <pc:sldMk cId="594277324" sldId="320"/>
            <ac:spMk id="44" creationId="{6A5AA91C-0BF0-4051-9160-A48C618BFAB3}"/>
          </ac:spMkLst>
        </pc:spChg>
        <pc:spChg chg="del">
          <ac:chgData name="Kulinich Bohdan" userId="48e65c9f34e137d0" providerId="LiveId" clId="{AA8232F2-4DF3-4AE9-8393-601677EC3ABF}" dt="2019-10-21T17:36:58.967" v="306" actId="478"/>
          <ac:spMkLst>
            <pc:docMk/>
            <pc:sldMk cId="594277324" sldId="320"/>
            <ac:spMk id="45" creationId="{2B6F65D5-AAAA-4360-9379-4E27E701310E}"/>
          </ac:spMkLst>
        </pc:spChg>
        <pc:spChg chg="del">
          <ac:chgData name="Kulinich Bohdan" userId="48e65c9f34e137d0" providerId="LiveId" clId="{AA8232F2-4DF3-4AE9-8393-601677EC3ABF}" dt="2019-10-21T17:36:21.320" v="304" actId="478"/>
          <ac:spMkLst>
            <pc:docMk/>
            <pc:sldMk cId="594277324" sldId="320"/>
            <ac:spMk id="50" creationId="{0D8A31B0-65B0-4E45-84D0-92379FCB2380}"/>
          </ac:spMkLst>
        </pc:spChg>
        <pc:spChg chg="del">
          <ac:chgData name="Kulinich Bohdan" userId="48e65c9f34e137d0" providerId="LiveId" clId="{AA8232F2-4DF3-4AE9-8393-601677EC3ABF}" dt="2019-10-21T17:36:21.320" v="304" actId="478"/>
          <ac:spMkLst>
            <pc:docMk/>
            <pc:sldMk cId="594277324" sldId="320"/>
            <ac:spMk id="51" creationId="{180427BA-0755-4883-AADE-A984039BB921}"/>
          </ac:spMkLst>
        </pc:spChg>
        <pc:spChg chg="del">
          <ac:chgData name="Kulinich Bohdan" userId="48e65c9f34e137d0" providerId="LiveId" clId="{AA8232F2-4DF3-4AE9-8393-601677EC3ABF}" dt="2019-10-21T17:36:56.053" v="305" actId="478"/>
          <ac:spMkLst>
            <pc:docMk/>
            <pc:sldMk cId="594277324" sldId="320"/>
            <ac:spMk id="52" creationId="{6660D45A-F87B-4D49-B06B-ABE757E8E90D}"/>
          </ac:spMkLst>
        </pc:spChg>
        <pc:spChg chg="del">
          <ac:chgData name="Kulinich Bohdan" userId="48e65c9f34e137d0" providerId="LiveId" clId="{AA8232F2-4DF3-4AE9-8393-601677EC3ABF}" dt="2019-10-21T17:36:58.967" v="306" actId="478"/>
          <ac:spMkLst>
            <pc:docMk/>
            <pc:sldMk cId="594277324" sldId="320"/>
            <ac:spMk id="53" creationId="{78C4B124-4650-4CD0-A4BB-B37B7BACA3AE}"/>
          </ac:spMkLst>
        </pc:spChg>
        <pc:picChg chg="add mod">
          <ac:chgData name="Kulinich Bohdan" userId="48e65c9f34e137d0" providerId="LiveId" clId="{AA8232F2-4DF3-4AE9-8393-601677EC3ABF}" dt="2019-10-21T20:16:31.428" v="983" actId="1076"/>
          <ac:picMkLst>
            <pc:docMk/>
            <pc:sldMk cId="594277324" sldId="320"/>
            <ac:picMk id="30" creationId="{4D5A204F-EAA0-4CE5-B781-4915B1230EF4}"/>
          </ac:picMkLst>
        </pc:picChg>
        <pc:picChg chg="del">
          <ac:chgData name="Kulinich Bohdan" userId="48e65c9f34e137d0" providerId="LiveId" clId="{AA8232F2-4DF3-4AE9-8393-601677EC3ABF}" dt="2019-10-21T17:36:15.370" v="303" actId="478"/>
          <ac:picMkLst>
            <pc:docMk/>
            <pc:sldMk cId="594277324" sldId="320"/>
            <ac:picMk id="40" creationId="{944631D6-A70B-4241-8340-6EAAF54DA47D}"/>
          </ac:picMkLst>
        </pc:picChg>
        <pc:picChg chg="del">
          <ac:chgData name="Kulinich Bohdan" userId="48e65c9f34e137d0" providerId="LiveId" clId="{AA8232F2-4DF3-4AE9-8393-601677EC3ABF}" dt="2019-10-21T17:36:14.525" v="302" actId="478"/>
          <ac:picMkLst>
            <pc:docMk/>
            <pc:sldMk cId="594277324" sldId="320"/>
            <ac:picMk id="41" creationId="{3BC11469-6D9D-42AF-97D2-6F8CDA031F59}"/>
          </ac:picMkLst>
        </pc:picChg>
        <pc:picChg chg="del">
          <ac:chgData name="Kulinich Bohdan" userId="48e65c9f34e137d0" providerId="LiveId" clId="{AA8232F2-4DF3-4AE9-8393-601677EC3ABF}" dt="2019-10-21T17:36:13.685" v="301" actId="478"/>
          <ac:picMkLst>
            <pc:docMk/>
            <pc:sldMk cId="594277324" sldId="320"/>
            <ac:picMk id="47" creationId="{45463FE2-9E7E-4787-8BB9-7787A2DE393C}"/>
          </ac:picMkLst>
        </pc:picChg>
        <pc:picChg chg="del">
          <ac:chgData name="Kulinich Bohdan" userId="48e65c9f34e137d0" providerId="LiveId" clId="{AA8232F2-4DF3-4AE9-8393-601677EC3ABF}" dt="2019-10-21T17:36:12.737" v="300" actId="478"/>
          <ac:picMkLst>
            <pc:docMk/>
            <pc:sldMk cId="594277324" sldId="320"/>
            <ac:picMk id="48" creationId="{590D0201-F04C-48C9-AB80-A93C5EF262AF}"/>
          </ac:picMkLst>
        </pc:picChg>
        <pc:picChg chg="del">
          <ac:chgData name="Kulinich Bohdan" userId="48e65c9f34e137d0" providerId="LiveId" clId="{AA8232F2-4DF3-4AE9-8393-601677EC3ABF}" dt="2019-10-21T17:36:11.753" v="299" actId="478"/>
          <ac:picMkLst>
            <pc:docMk/>
            <pc:sldMk cId="594277324" sldId="320"/>
            <ac:picMk id="55" creationId="{7D6EFEF7-2F50-4582-A04A-A72776BB114B}"/>
          </ac:picMkLst>
        </pc:picChg>
        <pc:picChg chg="del">
          <ac:chgData name="Kulinich Bohdan" userId="48e65c9f34e137d0" providerId="LiveId" clId="{AA8232F2-4DF3-4AE9-8393-601677EC3ABF}" dt="2019-10-21T17:36:10.523" v="298" actId="478"/>
          <ac:picMkLst>
            <pc:docMk/>
            <pc:sldMk cId="594277324" sldId="320"/>
            <ac:picMk id="56" creationId="{E309EF42-12F6-422F-83AF-6E47CCE8FD95}"/>
          </ac:picMkLst>
        </pc:picChg>
        <pc:cxnChg chg="del">
          <ac:chgData name="Kulinich Bohdan" userId="48e65c9f34e137d0" providerId="LiveId" clId="{AA8232F2-4DF3-4AE9-8393-601677EC3ABF}" dt="2019-10-21T17:36:21.320" v="304" actId="478"/>
          <ac:cxnSpMkLst>
            <pc:docMk/>
            <pc:sldMk cId="594277324" sldId="320"/>
            <ac:cxnSpMk id="5" creationId="{1650E0F5-93B0-4658-A0B5-9162C4F891F9}"/>
          </ac:cxnSpMkLst>
        </pc:cxnChg>
        <pc:cxnChg chg="del">
          <ac:chgData name="Kulinich Bohdan" userId="48e65c9f34e137d0" providerId="LiveId" clId="{AA8232F2-4DF3-4AE9-8393-601677EC3ABF}" dt="2019-10-21T17:36:21.320" v="304" actId="478"/>
          <ac:cxnSpMkLst>
            <pc:docMk/>
            <pc:sldMk cId="594277324" sldId="320"/>
            <ac:cxnSpMk id="6" creationId="{74FABD34-C250-453F-BFF4-062B470ED68E}"/>
          </ac:cxnSpMkLst>
        </pc:cxnChg>
        <pc:cxnChg chg="del">
          <ac:chgData name="Kulinich Bohdan" userId="48e65c9f34e137d0" providerId="LiveId" clId="{AA8232F2-4DF3-4AE9-8393-601677EC3ABF}" dt="2019-10-21T17:36:21.320" v="304" actId="478"/>
          <ac:cxnSpMkLst>
            <pc:docMk/>
            <pc:sldMk cId="594277324" sldId="320"/>
            <ac:cxnSpMk id="34" creationId="{311828C8-1FDB-44C8-BC6D-91A64C1DA395}"/>
          </ac:cxnSpMkLst>
        </pc:cxnChg>
        <pc:cxnChg chg="del">
          <ac:chgData name="Kulinich Bohdan" userId="48e65c9f34e137d0" providerId="LiveId" clId="{AA8232F2-4DF3-4AE9-8393-601677EC3ABF}" dt="2019-10-21T17:36:21.320" v="304" actId="478"/>
          <ac:cxnSpMkLst>
            <pc:docMk/>
            <pc:sldMk cId="594277324" sldId="320"/>
            <ac:cxnSpMk id="42" creationId="{E1DE623C-ECC0-4F5F-A3E4-C88C532722D6}"/>
          </ac:cxnSpMkLst>
        </pc:cxnChg>
        <pc:cxnChg chg="del">
          <ac:chgData name="Kulinich Bohdan" userId="48e65c9f34e137d0" providerId="LiveId" clId="{AA8232F2-4DF3-4AE9-8393-601677EC3ABF}" dt="2019-10-21T17:36:21.320" v="304" actId="478"/>
          <ac:cxnSpMkLst>
            <pc:docMk/>
            <pc:sldMk cId="594277324" sldId="320"/>
            <ac:cxnSpMk id="49" creationId="{ED81A340-25A8-47AC-B7E6-9B5536393903}"/>
          </ac:cxnSpMkLst>
        </pc:cxnChg>
      </pc:sldChg>
      <pc:sldChg chg="del">
        <pc:chgData name="Kulinich Bohdan" userId="48e65c9f34e137d0" providerId="LiveId" clId="{AA8232F2-4DF3-4AE9-8393-601677EC3ABF}" dt="2019-10-21T17:23:57.200" v="143" actId="2696"/>
        <pc:sldMkLst>
          <pc:docMk/>
          <pc:sldMk cId="2517264251" sldId="322"/>
        </pc:sldMkLst>
      </pc:sldChg>
      <pc:sldChg chg="del">
        <pc:chgData name="Kulinich Bohdan" userId="48e65c9f34e137d0" providerId="LiveId" clId="{AA8232F2-4DF3-4AE9-8393-601677EC3ABF}" dt="2019-10-24T09:31:38.581" v="2945" actId="2696"/>
        <pc:sldMkLst>
          <pc:docMk/>
          <pc:sldMk cId="3551227057" sldId="323"/>
        </pc:sldMkLst>
      </pc:sldChg>
      <pc:sldChg chg="del">
        <pc:chgData name="Kulinich Bohdan" userId="48e65c9f34e137d0" providerId="LiveId" clId="{AA8232F2-4DF3-4AE9-8393-601677EC3ABF}" dt="2019-10-21T17:23:59.713" v="144" actId="2696"/>
        <pc:sldMkLst>
          <pc:docMk/>
          <pc:sldMk cId="273225443" sldId="325"/>
        </pc:sldMkLst>
      </pc:sldChg>
      <pc:sldChg chg="addSp delSp modSp delAnim modAnim">
        <pc:chgData name="Kulinich Bohdan" userId="48e65c9f34e137d0" providerId="LiveId" clId="{AA8232F2-4DF3-4AE9-8393-601677EC3ABF}" dt="2019-10-24T12:05:33.857" v="3086"/>
        <pc:sldMkLst>
          <pc:docMk/>
          <pc:sldMk cId="2320942944" sldId="326"/>
        </pc:sldMkLst>
        <pc:spChg chg="mod">
          <ac:chgData name="Kulinich Bohdan" userId="48e65c9f34e137d0" providerId="LiveId" clId="{AA8232F2-4DF3-4AE9-8393-601677EC3ABF}" dt="2019-10-21T17:24:50.908" v="198" actId="20577"/>
          <ac:spMkLst>
            <pc:docMk/>
            <pc:sldMk cId="2320942944" sldId="326"/>
            <ac:spMk id="4" creationId="{00000000-0000-0000-0000-000000000000}"/>
          </ac:spMkLst>
        </pc:spChg>
        <pc:spChg chg="add del mod">
          <ac:chgData name="Kulinich Bohdan" userId="48e65c9f34e137d0" providerId="LiveId" clId="{AA8232F2-4DF3-4AE9-8393-601677EC3ABF}" dt="2019-10-24T03:49:03.122" v="1771" actId="478"/>
          <ac:spMkLst>
            <pc:docMk/>
            <pc:sldMk cId="2320942944" sldId="326"/>
            <ac:spMk id="8" creationId="{552CA498-8586-4F16-A8AF-27DCB432BEF2}"/>
          </ac:spMkLst>
        </pc:spChg>
        <pc:spChg chg="add del mod">
          <ac:chgData name="Kulinich Bohdan" userId="48e65c9f34e137d0" providerId="LiveId" clId="{AA8232F2-4DF3-4AE9-8393-601677EC3ABF}" dt="2019-10-24T03:49:03.122" v="1771" actId="478"/>
          <ac:spMkLst>
            <pc:docMk/>
            <pc:sldMk cId="2320942944" sldId="326"/>
            <ac:spMk id="9" creationId="{63E5D5FE-C22A-4483-BD83-1DE861448B5B}"/>
          </ac:spMkLst>
        </pc:spChg>
        <pc:spChg chg="add del">
          <ac:chgData name="Kulinich Bohdan" userId="48e65c9f34e137d0" providerId="LiveId" clId="{AA8232F2-4DF3-4AE9-8393-601677EC3ABF}" dt="2019-10-23T21:43:44.062" v="1731"/>
          <ac:spMkLst>
            <pc:docMk/>
            <pc:sldMk cId="2320942944" sldId="326"/>
            <ac:spMk id="10" creationId="{3012DB0F-1FE4-4E53-BF7B-5DB84DA85D07}"/>
          </ac:spMkLst>
        </pc:spChg>
        <pc:spChg chg="add mod">
          <ac:chgData name="Kulinich Bohdan" userId="48e65c9f34e137d0" providerId="LiveId" clId="{AA8232F2-4DF3-4AE9-8393-601677EC3ABF}" dt="2019-10-24T03:49:19.620" v="1773" actId="1076"/>
          <ac:spMkLst>
            <pc:docMk/>
            <pc:sldMk cId="2320942944" sldId="326"/>
            <ac:spMk id="10" creationId="{3330A04C-9DC2-4E2B-BA03-30B082120091}"/>
          </ac:spMkLst>
        </pc:spChg>
        <pc:spChg chg="add del">
          <ac:chgData name="Kulinich Bohdan" userId="48e65c9f34e137d0" providerId="LiveId" clId="{AA8232F2-4DF3-4AE9-8393-601677EC3ABF}" dt="2019-10-23T21:43:44.062" v="1731"/>
          <ac:spMkLst>
            <pc:docMk/>
            <pc:sldMk cId="2320942944" sldId="326"/>
            <ac:spMk id="11" creationId="{8B7BA6A5-5FC0-4EC1-B5E9-0F98D2CCCE6F}"/>
          </ac:spMkLst>
        </pc:spChg>
        <pc:spChg chg="add mod">
          <ac:chgData name="Kulinich Bohdan" userId="48e65c9f34e137d0" providerId="LiveId" clId="{AA8232F2-4DF3-4AE9-8393-601677EC3ABF}" dt="2019-10-24T03:49:19.620" v="1773" actId="1076"/>
          <ac:spMkLst>
            <pc:docMk/>
            <pc:sldMk cId="2320942944" sldId="326"/>
            <ac:spMk id="11" creationId="{EF79BD86-2424-4632-8A4B-EA3401B5000D}"/>
          </ac:spMkLst>
        </pc:spChg>
        <pc:spChg chg="add mod">
          <ac:chgData name="Kulinich Bohdan" userId="48e65c9f34e137d0" providerId="LiveId" clId="{AA8232F2-4DF3-4AE9-8393-601677EC3ABF}" dt="2019-10-24T04:00:18.089" v="1877" actId="1076"/>
          <ac:spMkLst>
            <pc:docMk/>
            <pc:sldMk cId="2320942944" sldId="326"/>
            <ac:spMk id="12" creationId="{7DFE74EC-0B62-436F-86C7-119A36D8623B}"/>
          </ac:spMkLst>
        </pc:spChg>
        <pc:spChg chg="add mod">
          <ac:chgData name="Kulinich Bohdan" userId="48e65c9f34e137d0" providerId="LiveId" clId="{AA8232F2-4DF3-4AE9-8393-601677EC3ABF}" dt="2019-10-24T04:00:18.089" v="1877" actId="1076"/>
          <ac:spMkLst>
            <pc:docMk/>
            <pc:sldMk cId="2320942944" sldId="326"/>
            <ac:spMk id="13" creationId="{E3C847F4-27B0-4EB0-8976-8AD55D0498BB}"/>
          </ac:spMkLst>
        </pc:spChg>
        <pc:spChg chg="add del mod">
          <ac:chgData name="Kulinich Bohdan" userId="48e65c9f34e137d0" providerId="LiveId" clId="{AA8232F2-4DF3-4AE9-8393-601677EC3ABF}" dt="2019-10-24T03:58:13.874" v="1864" actId="478"/>
          <ac:spMkLst>
            <pc:docMk/>
            <pc:sldMk cId="2320942944" sldId="326"/>
            <ac:spMk id="14" creationId="{160F7DC6-8689-437E-8320-7246D85DB410}"/>
          </ac:spMkLst>
        </pc:spChg>
        <pc:spChg chg="mod">
          <ac:chgData name="Kulinich Bohdan" userId="48e65c9f34e137d0" providerId="LiveId" clId="{AA8232F2-4DF3-4AE9-8393-601677EC3ABF}" dt="2019-10-24T08:41:35.693" v="2560" actId="1076"/>
          <ac:spMkLst>
            <pc:docMk/>
            <pc:sldMk cId="2320942944" sldId="326"/>
            <ac:spMk id="17" creationId="{E18F9F52-8EBC-4C6A-A5EA-D5081EB797ED}"/>
          </ac:spMkLst>
        </pc:spChg>
        <pc:spChg chg="add mod">
          <ac:chgData name="Kulinich Bohdan" userId="48e65c9f34e137d0" providerId="LiveId" clId="{AA8232F2-4DF3-4AE9-8393-601677EC3ABF}" dt="2019-10-24T04:00:30.211" v="1879" actId="14100"/>
          <ac:spMkLst>
            <pc:docMk/>
            <pc:sldMk cId="2320942944" sldId="326"/>
            <ac:spMk id="19" creationId="{32B13904-A668-4946-AD2B-E558A8F6F18D}"/>
          </ac:spMkLst>
        </pc:spChg>
        <pc:spChg chg="add mod">
          <ac:chgData name="Kulinich Bohdan" userId="48e65c9f34e137d0" providerId="LiveId" clId="{AA8232F2-4DF3-4AE9-8393-601677EC3ABF}" dt="2019-10-24T04:00:25.265" v="1878" actId="1076"/>
          <ac:spMkLst>
            <pc:docMk/>
            <pc:sldMk cId="2320942944" sldId="326"/>
            <ac:spMk id="20" creationId="{41AA4E5B-1704-4729-A22B-F5F62AF6BA27}"/>
          </ac:spMkLst>
        </pc:spChg>
        <pc:spChg chg="mod">
          <ac:chgData name="Kulinich Bohdan" userId="48e65c9f34e137d0" providerId="LiveId" clId="{AA8232F2-4DF3-4AE9-8393-601677EC3ABF}" dt="2019-10-24T12:05:01.549" v="3067" actId="1076"/>
          <ac:spMkLst>
            <pc:docMk/>
            <pc:sldMk cId="2320942944" sldId="326"/>
            <ac:spMk id="23" creationId="{83B61A94-9A84-4A1A-993D-5153241E33D4}"/>
          </ac:spMkLst>
        </pc:spChg>
        <pc:spChg chg="del">
          <ac:chgData name="Kulinich Bohdan" userId="48e65c9f34e137d0" providerId="LiveId" clId="{AA8232F2-4DF3-4AE9-8393-601677EC3ABF}" dt="2019-10-21T17:25:06.926" v="205" actId="478"/>
          <ac:spMkLst>
            <pc:docMk/>
            <pc:sldMk cId="2320942944" sldId="326"/>
            <ac:spMk id="24" creationId="{94F14F84-242C-468A-B4A4-7B08720A57AD}"/>
          </ac:spMkLst>
        </pc:spChg>
        <pc:spChg chg="del">
          <ac:chgData name="Kulinich Bohdan" userId="48e65c9f34e137d0" providerId="LiveId" clId="{AA8232F2-4DF3-4AE9-8393-601677EC3ABF}" dt="2019-10-21T17:25:11.839" v="206" actId="478"/>
          <ac:spMkLst>
            <pc:docMk/>
            <pc:sldMk cId="2320942944" sldId="326"/>
            <ac:spMk id="25" creationId="{12C81648-7D49-4BFA-80DC-182A8446BB45}"/>
          </ac:spMkLst>
        </pc:spChg>
        <pc:spChg chg="del">
          <ac:chgData name="Kulinich Bohdan" userId="48e65c9f34e137d0" providerId="LiveId" clId="{AA8232F2-4DF3-4AE9-8393-601677EC3ABF}" dt="2019-10-21T17:25:11.839" v="206" actId="478"/>
          <ac:spMkLst>
            <pc:docMk/>
            <pc:sldMk cId="2320942944" sldId="326"/>
            <ac:spMk id="26" creationId="{6642456A-7CAA-485F-8C3F-474C7168E326}"/>
          </ac:spMkLst>
        </pc:spChg>
        <pc:spChg chg="del">
          <ac:chgData name="Kulinich Bohdan" userId="48e65c9f34e137d0" providerId="LiveId" clId="{AA8232F2-4DF3-4AE9-8393-601677EC3ABF}" dt="2019-10-21T17:25:11.839" v="206" actId="478"/>
          <ac:spMkLst>
            <pc:docMk/>
            <pc:sldMk cId="2320942944" sldId="326"/>
            <ac:spMk id="27" creationId="{6DCBBA39-2265-4586-835E-84A627C30B1A}"/>
          </ac:spMkLst>
        </pc:spChg>
        <pc:spChg chg="del">
          <ac:chgData name="Kulinich Bohdan" userId="48e65c9f34e137d0" providerId="LiveId" clId="{AA8232F2-4DF3-4AE9-8393-601677EC3ABF}" dt="2019-10-21T17:25:05.946" v="204" actId="478"/>
          <ac:spMkLst>
            <pc:docMk/>
            <pc:sldMk cId="2320942944" sldId="326"/>
            <ac:spMk id="28" creationId="{89799E52-ACC5-4FBD-9C75-E25C48E3F103}"/>
          </ac:spMkLst>
        </pc:spChg>
        <pc:spChg chg="del">
          <ac:chgData name="Kulinich Bohdan" userId="48e65c9f34e137d0" providerId="LiveId" clId="{AA8232F2-4DF3-4AE9-8393-601677EC3ABF}" dt="2019-10-21T17:25:11.839" v="206" actId="478"/>
          <ac:spMkLst>
            <pc:docMk/>
            <pc:sldMk cId="2320942944" sldId="326"/>
            <ac:spMk id="29" creationId="{38142A4F-E260-4E48-9D4E-22AD77BE63FC}"/>
          </ac:spMkLst>
        </pc:spChg>
        <pc:spChg chg="add del mod">
          <ac:chgData name="Kulinich Bohdan" userId="48e65c9f34e137d0" providerId="LiveId" clId="{AA8232F2-4DF3-4AE9-8393-601677EC3ABF}" dt="2019-10-24T03:48:50.939" v="1769" actId="478"/>
          <ac:spMkLst>
            <pc:docMk/>
            <pc:sldMk cId="2320942944" sldId="326"/>
            <ac:spMk id="30" creationId="{BDADDB33-5A95-481A-B641-A0E7E5210044}"/>
          </ac:spMkLst>
        </pc:spChg>
        <pc:spChg chg="add del mod">
          <ac:chgData name="Kulinich Bohdan" userId="48e65c9f34e137d0" providerId="LiveId" clId="{AA8232F2-4DF3-4AE9-8393-601677EC3ABF}" dt="2019-10-24T03:48:50.939" v="1769" actId="478"/>
          <ac:spMkLst>
            <pc:docMk/>
            <pc:sldMk cId="2320942944" sldId="326"/>
            <ac:spMk id="31" creationId="{227E3515-A6A1-4FD9-8083-61F87BC42D96}"/>
          </ac:spMkLst>
        </pc:spChg>
        <pc:spChg chg="del">
          <ac:chgData name="Kulinich Bohdan" userId="48e65c9f34e137d0" providerId="LiveId" clId="{AA8232F2-4DF3-4AE9-8393-601677EC3ABF}" dt="2019-10-21T17:25:04.173" v="203" actId="478"/>
          <ac:spMkLst>
            <pc:docMk/>
            <pc:sldMk cId="2320942944" sldId="326"/>
            <ac:spMk id="32" creationId="{B9E8DFA8-5935-4EFC-94A1-43E258ABAABA}"/>
          </ac:spMkLst>
        </pc:spChg>
        <pc:spChg chg="add mod">
          <ac:chgData name="Kulinich Bohdan" userId="48e65c9f34e137d0" providerId="LiveId" clId="{AA8232F2-4DF3-4AE9-8393-601677EC3ABF}" dt="2019-10-24T04:00:02.190" v="1875" actId="1076"/>
          <ac:spMkLst>
            <pc:docMk/>
            <pc:sldMk cId="2320942944" sldId="326"/>
            <ac:spMk id="36" creationId="{982430DF-C6A0-4767-B111-425D51B49403}"/>
          </ac:spMkLst>
        </pc:spChg>
        <pc:spChg chg="add mod">
          <ac:chgData name="Kulinich Bohdan" userId="48e65c9f34e137d0" providerId="LiveId" clId="{AA8232F2-4DF3-4AE9-8393-601677EC3ABF}" dt="2019-10-24T04:00:02.190" v="1875" actId="1076"/>
          <ac:spMkLst>
            <pc:docMk/>
            <pc:sldMk cId="2320942944" sldId="326"/>
            <ac:spMk id="37" creationId="{F2DAB287-019F-4BD7-881E-93446762CBE7}"/>
          </ac:spMkLst>
        </pc:spChg>
        <pc:spChg chg="del">
          <ac:chgData name="Kulinich Bohdan" userId="48e65c9f34e137d0" providerId="LiveId" clId="{AA8232F2-4DF3-4AE9-8393-601677EC3ABF}" dt="2019-10-21T17:25:11.839" v="206" actId="478"/>
          <ac:spMkLst>
            <pc:docMk/>
            <pc:sldMk cId="2320942944" sldId="326"/>
            <ac:spMk id="45" creationId="{3B96483C-E429-496F-BA72-2C8E58FA0C55}"/>
          </ac:spMkLst>
        </pc:spChg>
        <pc:spChg chg="del">
          <ac:chgData name="Kulinich Bohdan" userId="48e65c9f34e137d0" providerId="LiveId" clId="{AA8232F2-4DF3-4AE9-8393-601677EC3ABF}" dt="2019-10-21T17:24:58.871" v="201" actId="478"/>
          <ac:spMkLst>
            <pc:docMk/>
            <pc:sldMk cId="2320942944" sldId="326"/>
            <ac:spMk id="51" creationId="{50B80FAF-3B49-41E8-B47D-E4F352D7C2A6}"/>
          </ac:spMkLst>
        </pc:spChg>
        <pc:spChg chg="del">
          <ac:chgData name="Kulinich Bohdan" userId="48e65c9f34e137d0" providerId="LiveId" clId="{AA8232F2-4DF3-4AE9-8393-601677EC3ABF}" dt="2019-10-21T17:25:11.839" v="206" actId="478"/>
          <ac:spMkLst>
            <pc:docMk/>
            <pc:sldMk cId="2320942944" sldId="326"/>
            <ac:spMk id="52" creationId="{817366D4-F641-43E7-8315-B6E8C969C542}"/>
          </ac:spMkLst>
        </pc:spChg>
        <pc:grpChg chg="del">
          <ac:chgData name="Kulinich Bohdan" userId="48e65c9f34e137d0" providerId="LiveId" clId="{AA8232F2-4DF3-4AE9-8393-601677EC3ABF}" dt="2019-10-21T17:25:00.032" v="202" actId="478"/>
          <ac:grpSpMkLst>
            <pc:docMk/>
            <pc:sldMk cId="2320942944" sldId="326"/>
            <ac:grpSpMk id="2" creationId="{192D26D4-4EB5-4F0A-AEB2-BCC91B8FB705}"/>
          </ac:grpSpMkLst>
        </pc:grpChg>
        <pc:grpChg chg="add del mod">
          <ac:chgData name="Kulinich Bohdan" userId="48e65c9f34e137d0" providerId="LiveId" clId="{AA8232F2-4DF3-4AE9-8393-601677EC3ABF}" dt="2019-10-24T12:05:18.700" v="3069" actId="478"/>
          <ac:grpSpMkLst>
            <pc:docMk/>
            <pc:sldMk cId="2320942944" sldId="326"/>
            <ac:grpSpMk id="15" creationId="{0E9486E9-5DAD-460A-9421-056B9A73A33C}"/>
          </ac:grpSpMkLst>
        </pc:grpChg>
        <pc:grpChg chg="add mod">
          <ac:chgData name="Kulinich Bohdan" userId="48e65c9f34e137d0" providerId="LiveId" clId="{AA8232F2-4DF3-4AE9-8393-601677EC3ABF}" dt="2019-10-24T12:05:26.372" v="3070" actId="1076"/>
          <ac:grpSpMkLst>
            <pc:docMk/>
            <pc:sldMk cId="2320942944" sldId="326"/>
            <ac:grpSpMk id="21" creationId="{44B10465-CDAE-4A57-AD16-0821C7451FC0}"/>
          </ac:grpSpMkLst>
        </pc:grpChg>
        <pc:grpChg chg="del">
          <ac:chgData name="Kulinich Bohdan" userId="48e65c9f34e137d0" providerId="LiveId" clId="{AA8232F2-4DF3-4AE9-8393-601677EC3ABF}" dt="2019-10-21T17:25:11.839" v="206" actId="478"/>
          <ac:grpSpMkLst>
            <pc:docMk/>
            <pc:sldMk cId="2320942944" sldId="326"/>
            <ac:grpSpMk id="33" creationId="{4169146D-BF76-4AA8-B411-58545E72E93D}"/>
          </ac:grpSpMkLst>
        </pc:grpChg>
        <pc:picChg chg="add del">
          <ac:chgData name="Kulinich Bohdan" userId="48e65c9f34e137d0" providerId="LiveId" clId="{AA8232F2-4DF3-4AE9-8393-601677EC3ABF}" dt="2019-10-24T12:05:18.700" v="3069" actId="478"/>
          <ac:picMkLst>
            <pc:docMk/>
            <pc:sldMk cId="2320942944" sldId="326"/>
            <ac:picMk id="14" creationId="{814FF3A3-7D05-40E4-9B37-80AF11591F82}"/>
          </ac:picMkLst>
        </pc:picChg>
        <pc:picChg chg="add mod">
          <ac:chgData name="Kulinich Bohdan" userId="48e65c9f34e137d0" providerId="LiveId" clId="{AA8232F2-4DF3-4AE9-8393-601677EC3ABF}" dt="2019-10-24T12:05:26.372" v="3070" actId="1076"/>
          <ac:picMkLst>
            <pc:docMk/>
            <pc:sldMk cId="2320942944" sldId="326"/>
            <ac:picMk id="18" creationId="{5AF5DE0E-97FB-4C6A-AD75-B745C1ADBB79}"/>
          </ac:picMkLst>
        </pc:picChg>
        <pc:picChg chg="del">
          <ac:chgData name="Kulinich Bohdan" userId="48e65c9f34e137d0" providerId="LiveId" clId="{AA8232F2-4DF3-4AE9-8393-601677EC3ABF}" dt="2019-10-21T17:24:57.493" v="200" actId="478"/>
          <ac:picMkLst>
            <pc:docMk/>
            <pc:sldMk cId="2320942944" sldId="326"/>
            <ac:picMk id="20" creationId="{F889033E-5382-48AA-8D60-B46EF995E10C}"/>
          </ac:picMkLst>
        </pc:picChg>
        <pc:picChg chg="del">
          <ac:chgData name="Kulinich Bohdan" userId="48e65c9f34e137d0" providerId="LiveId" clId="{AA8232F2-4DF3-4AE9-8393-601677EC3ABF}" dt="2019-10-21T17:24:56.280" v="199" actId="478"/>
          <ac:picMkLst>
            <pc:docMk/>
            <pc:sldMk cId="2320942944" sldId="326"/>
            <ac:picMk id="21" creationId="{6DEDEE7D-DF50-4E6A-8A47-00F32705D50A}"/>
          </ac:picMkLst>
        </pc:picChg>
        <pc:cxnChg chg="add del mod">
          <ac:chgData name="Kulinich Bohdan" userId="48e65c9f34e137d0" providerId="LiveId" clId="{AA8232F2-4DF3-4AE9-8393-601677EC3ABF}" dt="2019-10-24T03:55:50.849" v="1834" actId="11529"/>
          <ac:cxnSpMkLst>
            <pc:docMk/>
            <pc:sldMk cId="2320942944" sldId="326"/>
            <ac:cxnSpMk id="5" creationId="{5A84D415-431B-4085-BC59-FF38198A99E2}"/>
          </ac:cxnSpMkLst>
        </pc:cxnChg>
        <pc:cxnChg chg="del mod">
          <ac:chgData name="Kulinich Bohdan" userId="48e65c9f34e137d0" providerId="LiveId" clId="{AA8232F2-4DF3-4AE9-8393-601677EC3ABF}" dt="2019-10-21T17:25:11.839" v="206" actId="478"/>
          <ac:cxnSpMkLst>
            <pc:docMk/>
            <pc:sldMk cId="2320942944" sldId="326"/>
            <ac:cxnSpMk id="6" creationId="{FA456323-37F6-4434-8E37-383EA4934853}"/>
          </ac:cxnSpMkLst>
        </pc:cxnChg>
        <pc:cxnChg chg="add mod">
          <ac:chgData name="Kulinich Bohdan" userId="48e65c9f34e137d0" providerId="LiveId" clId="{AA8232F2-4DF3-4AE9-8393-601677EC3ABF}" dt="2019-10-24T04:00:18.089" v="1877" actId="1076"/>
          <ac:cxnSpMkLst>
            <pc:docMk/>
            <pc:sldMk cId="2320942944" sldId="326"/>
            <ac:cxnSpMk id="7" creationId="{E65F1999-7C13-48F3-AA2E-FA5C631D247F}"/>
          </ac:cxnSpMkLst>
        </pc:cxnChg>
        <pc:cxnChg chg="del">
          <ac:chgData name="Kulinich Bohdan" userId="48e65c9f34e137d0" providerId="LiveId" clId="{AA8232F2-4DF3-4AE9-8393-601677EC3ABF}" dt="2019-10-21T17:25:11.839" v="206" actId="478"/>
          <ac:cxnSpMkLst>
            <pc:docMk/>
            <pc:sldMk cId="2320942944" sldId="326"/>
            <ac:cxnSpMk id="23" creationId="{5A9C8749-44C7-480D-A8FC-8B24F346C6A5}"/>
          </ac:cxnSpMkLst>
        </pc:cxnChg>
        <pc:cxnChg chg="del">
          <ac:chgData name="Kulinich Bohdan" userId="48e65c9f34e137d0" providerId="LiveId" clId="{AA8232F2-4DF3-4AE9-8393-601677EC3ABF}" dt="2019-10-21T17:25:11.839" v="206" actId="478"/>
          <ac:cxnSpMkLst>
            <pc:docMk/>
            <pc:sldMk cId="2320942944" sldId="326"/>
            <ac:cxnSpMk id="46" creationId="{CDCAF782-34EE-4D0D-8BBC-0EE7CCAAA31B}"/>
          </ac:cxnSpMkLst>
        </pc:cxnChg>
      </pc:sldChg>
      <pc:sldChg chg="del">
        <pc:chgData name="Kulinich Bohdan" userId="48e65c9f34e137d0" providerId="LiveId" clId="{AA8232F2-4DF3-4AE9-8393-601677EC3ABF}" dt="2019-10-24T09:31:38.381" v="2944" actId="2696"/>
        <pc:sldMkLst>
          <pc:docMk/>
          <pc:sldMk cId="2918127771" sldId="327"/>
        </pc:sldMkLst>
      </pc:sldChg>
      <pc:sldChg chg="del">
        <pc:chgData name="Kulinich Bohdan" userId="48e65c9f34e137d0" providerId="LiveId" clId="{AA8232F2-4DF3-4AE9-8393-601677EC3ABF}" dt="2019-10-21T18:04:20.759" v="357" actId="2696"/>
        <pc:sldMkLst>
          <pc:docMk/>
          <pc:sldMk cId="2189076879" sldId="328"/>
        </pc:sldMkLst>
      </pc:sldChg>
      <pc:sldChg chg="del">
        <pc:chgData name="Kulinich Bohdan" userId="48e65c9f34e137d0" providerId="LiveId" clId="{AA8232F2-4DF3-4AE9-8393-601677EC3ABF}" dt="2019-10-24T09:31:40.863" v="2950" actId="2696"/>
        <pc:sldMkLst>
          <pc:docMk/>
          <pc:sldMk cId="858341818" sldId="330"/>
        </pc:sldMkLst>
      </pc:sldChg>
      <pc:sldChg chg="del">
        <pc:chgData name="Kulinich Bohdan" userId="48e65c9f34e137d0" providerId="LiveId" clId="{AA8232F2-4DF3-4AE9-8393-601677EC3ABF}" dt="2019-10-24T09:31:40.451" v="2949" actId="2696"/>
        <pc:sldMkLst>
          <pc:docMk/>
          <pc:sldMk cId="1911096911" sldId="331"/>
        </pc:sldMkLst>
      </pc:sldChg>
      <pc:sldChg chg="delSp modSp add delAnim modAnim">
        <pc:chgData name="Kulinich Bohdan" userId="48e65c9f34e137d0" providerId="LiveId" clId="{AA8232F2-4DF3-4AE9-8393-601677EC3ABF}" dt="2019-10-23T21:32:01.598" v="1705" actId="1076"/>
        <pc:sldMkLst>
          <pc:docMk/>
          <pc:sldMk cId="3156963683" sldId="334"/>
        </pc:sldMkLst>
        <pc:spChg chg="mod">
          <ac:chgData name="Kulinich Bohdan" userId="48e65c9f34e137d0" providerId="LiveId" clId="{AA8232F2-4DF3-4AE9-8393-601677EC3ABF}" dt="2019-10-19T19:51:55.639" v="141" actId="20577"/>
          <ac:spMkLst>
            <pc:docMk/>
            <pc:sldMk cId="3156963683" sldId="334"/>
            <ac:spMk id="4" creationId="{00000000-0000-0000-0000-000000000000}"/>
          </ac:spMkLst>
        </pc:spChg>
        <pc:spChg chg="mod">
          <ac:chgData name="Kulinich Bohdan" userId="48e65c9f34e137d0" providerId="LiveId" clId="{AA8232F2-4DF3-4AE9-8393-601677EC3ABF}" dt="2019-10-23T21:32:01.598" v="1705" actId="1076"/>
          <ac:spMkLst>
            <pc:docMk/>
            <pc:sldMk cId="3156963683" sldId="334"/>
            <ac:spMk id="7" creationId="{00000000-0000-0000-0000-000000000000}"/>
          </ac:spMkLst>
        </pc:spChg>
        <pc:spChg chg="del mod">
          <ac:chgData name="Kulinich Bohdan" userId="48e65c9f34e137d0" providerId="LiveId" clId="{AA8232F2-4DF3-4AE9-8393-601677EC3ABF}" dt="2019-10-23T21:31:57.462" v="1704" actId="478"/>
          <ac:spMkLst>
            <pc:docMk/>
            <pc:sldMk cId="3156963683" sldId="334"/>
            <ac:spMk id="9" creationId="{26E99197-8E29-4B55-9516-BB8CEE1F3FFB}"/>
          </ac:spMkLst>
        </pc:spChg>
        <pc:spChg chg="mod">
          <ac:chgData name="Kulinich Bohdan" userId="48e65c9f34e137d0" providerId="LiveId" clId="{AA8232F2-4DF3-4AE9-8393-601677EC3ABF}" dt="2019-10-23T21:32:01.598" v="1705" actId="1076"/>
          <ac:spMkLst>
            <pc:docMk/>
            <pc:sldMk cId="3156963683" sldId="334"/>
            <ac:spMk id="35" creationId="{00000000-0000-0000-0000-000000000000}"/>
          </ac:spMkLst>
        </pc:spChg>
        <pc:spChg chg="mod">
          <ac:chgData name="Kulinich Bohdan" userId="48e65c9f34e137d0" providerId="LiveId" clId="{AA8232F2-4DF3-4AE9-8393-601677EC3ABF}" dt="2019-10-23T21:32:01.598" v="1705" actId="1076"/>
          <ac:spMkLst>
            <pc:docMk/>
            <pc:sldMk cId="3156963683" sldId="334"/>
            <ac:spMk id="54" creationId="{00000000-0000-0000-0000-000000000000}"/>
          </ac:spMkLst>
        </pc:spChg>
        <pc:spChg chg="mod">
          <ac:chgData name="Kulinich Bohdan" userId="48e65c9f34e137d0" providerId="LiveId" clId="{AA8232F2-4DF3-4AE9-8393-601677EC3ABF}" dt="2019-10-23T21:32:01.598" v="1705" actId="1076"/>
          <ac:spMkLst>
            <pc:docMk/>
            <pc:sldMk cId="3156963683" sldId="334"/>
            <ac:spMk id="55" creationId="{00000000-0000-0000-0000-000000000000}"/>
          </ac:spMkLst>
        </pc:spChg>
        <pc:spChg chg="mod">
          <ac:chgData name="Kulinich Bohdan" userId="48e65c9f34e137d0" providerId="LiveId" clId="{AA8232F2-4DF3-4AE9-8393-601677EC3ABF}" dt="2019-10-23T21:32:01.598" v="1705" actId="1076"/>
          <ac:spMkLst>
            <pc:docMk/>
            <pc:sldMk cId="3156963683" sldId="334"/>
            <ac:spMk id="57" creationId="{00000000-0000-0000-0000-000000000000}"/>
          </ac:spMkLst>
        </pc:spChg>
      </pc:sldChg>
      <pc:sldChg chg="add">
        <pc:chgData name="Kulinich Bohdan" userId="48e65c9f34e137d0" providerId="LiveId" clId="{AA8232F2-4DF3-4AE9-8393-601677EC3ABF}" dt="2019-10-21T17:47:13.357" v="308"/>
        <pc:sldMkLst>
          <pc:docMk/>
          <pc:sldMk cId="3487309637" sldId="335"/>
        </pc:sldMkLst>
      </pc:sldChg>
      <pc:sldChg chg="add del">
        <pc:chgData name="Kulinich Bohdan" userId="48e65c9f34e137d0" providerId="LiveId" clId="{AA8232F2-4DF3-4AE9-8393-601677EC3ABF}" dt="2019-10-21T21:03:44.660" v="1073"/>
        <pc:sldMkLst>
          <pc:docMk/>
          <pc:sldMk cId="177980055" sldId="336"/>
        </pc:sldMkLst>
      </pc:sldChg>
      <pc:sldChg chg="addSp delSp modSp add">
        <pc:chgData name="Kulinich Bohdan" userId="48e65c9f34e137d0" providerId="LiveId" clId="{AA8232F2-4DF3-4AE9-8393-601677EC3ABF}" dt="2019-10-22T04:34:59.922" v="1320" actId="164"/>
        <pc:sldMkLst>
          <pc:docMk/>
          <pc:sldMk cId="415577183" sldId="336"/>
        </pc:sldMkLst>
        <pc:grpChg chg="add del mod">
          <ac:chgData name="Kulinich Bohdan" userId="48e65c9f34e137d0" providerId="LiveId" clId="{AA8232F2-4DF3-4AE9-8393-601677EC3ABF}" dt="2019-10-22T04:34:22.037" v="1315" actId="478"/>
          <ac:grpSpMkLst>
            <pc:docMk/>
            <pc:sldMk cId="415577183" sldId="336"/>
            <ac:grpSpMk id="6" creationId="{522402DE-A572-4177-8506-7A52251A8CF9}"/>
          </ac:grpSpMkLst>
        </pc:grpChg>
        <pc:grpChg chg="add mod">
          <ac:chgData name="Kulinich Bohdan" userId="48e65c9f34e137d0" providerId="LiveId" clId="{AA8232F2-4DF3-4AE9-8393-601677EC3ABF}" dt="2019-10-22T04:34:59.922" v="1320" actId="164"/>
          <ac:grpSpMkLst>
            <pc:docMk/>
            <pc:sldMk cId="415577183" sldId="336"/>
            <ac:grpSpMk id="9" creationId="{40AABB1A-D477-44D6-8954-D2517EED012F}"/>
          </ac:grpSpMkLst>
        </pc:grpChg>
        <pc:picChg chg="add mod">
          <ac:chgData name="Kulinich Bohdan" userId="48e65c9f34e137d0" providerId="LiveId" clId="{AA8232F2-4DF3-4AE9-8393-601677EC3ABF}" dt="2019-10-21T21:04:36.015" v="1099" actId="164"/>
          <ac:picMkLst>
            <pc:docMk/>
            <pc:sldMk cId="415577183" sldId="336"/>
            <ac:picMk id="3" creationId="{3347CE9F-9CE4-4DF4-9020-3ED51CE82B14}"/>
          </ac:picMkLst>
        </pc:picChg>
        <pc:picChg chg="add mod">
          <ac:chgData name="Kulinich Bohdan" userId="48e65c9f34e137d0" providerId="LiveId" clId="{AA8232F2-4DF3-4AE9-8393-601677EC3ABF}" dt="2019-10-22T04:34:59.922" v="1320" actId="164"/>
          <ac:picMkLst>
            <pc:docMk/>
            <pc:sldMk cId="415577183" sldId="336"/>
            <ac:picMk id="4" creationId="{632CCCFB-165F-47BD-B575-CCBE18199460}"/>
          </ac:picMkLst>
        </pc:picChg>
        <pc:picChg chg="add mod">
          <ac:chgData name="Kulinich Bohdan" userId="48e65c9f34e137d0" providerId="LiveId" clId="{AA8232F2-4DF3-4AE9-8393-601677EC3ABF}" dt="2019-10-21T21:04:36.015" v="1099" actId="164"/>
          <ac:picMkLst>
            <pc:docMk/>
            <pc:sldMk cId="415577183" sldId="336"/>
            <ac:picMk id="5" creationId="{E4ACDC33-143C-4972-AECC-ECAFFF616C2B}"/>
          </ac:picMkLst>
        </pc:picChg>
        <pc:picChg chg="add mod">
          <ac:chgData name="Kulinich Bohdan" userId="48e65c9f34e137d0" providerId="LiveId" clId="{AA8232F2-4DF3-4AE9-8393-601677EC3ABF}" dt="2019-10-22T04:34:59.922" v="1320" actId="164"/>
          <ac:picMkLst>
            <pc:docMk/>
            <pc:sldMk cId="415577183" sldId="336"/>
            <ac:picMk id="8" creationId="{1BAE0EA6-24CF-4E2C-88B2-33113351F5FF}"/>
          </ac:picMkLst>
        </pc:picChg>
      </pc:sldChg>
      <pc:sldChg chg="addSp delSp modSp del modAnim">
        <pc:chgData name="Kulinich Bohdan" userId="48e65c9f34e137d0" providerId="LiveId" clId="{AA8232F2-4DF3-4AE9-8393-601677EC3ABF}" dt="2019-10-23T21:26:19.274" v="1543" actId="2696"/>
        <pc:sldMkLst>
          <pc:docMk/>
          <pc:sldMk cId="2837876467" sldId="337"/>
        </pc:sldMkLst>
        <pc:spChg chg="ord">
          <ac:chgData name="Kulinich Bohdan" userId="48e65c9f34e137d0" providerId="LiveId" clId="{AA8232F2-4DF3-4AE9-8393-601677EC3ABF}" dt="2019-10-23T21:25:52.024" v="1540" actId="167"/>
          <ac:spMkLst>
            <pc:docMk/>
            <pc:sldMk cId="2837876467" sldId="337"/>
            <ac:spMk id="8" creationId="{36378CCE-E9DA-4415-A256-AAC7C7D43FE1}"/>
          </ac:spMkLst>
        </pc:spChg>
        <pc:spChg chg="add mod ord">
          <ac:chgData name="Kulinich Bohdan" userId="48e65c9f34e137d0" providerId="LiveId" clId="{AA8232F2-4DF3-4AE9-8393-601677EC3ABF}" dt="2019-10-23T21:22:27.017" v="1529" actId="167"/>
          <ac:spMkLst>
            <pc:docMk/>
            <pc:sldMk cId="2837876467" sldId="337"/>
            <ac:spMk id="9" creationId="{B659934E-4D72-4649-9232-4B79A48F992B}"/>
          </ac:spMkLst>
        </pc:spChg>
        <pc:spChg chg="ord">
          <ac:chgData name="Kulinich Bohdan" userId="48e65c9f34e137d0" providerId="LiveId" clId="{AA8232F2-4DF3-4AE9-8393-601677EC3ABF}" dt="2019-10-23T21:25:37.833" v="1537" actId="167"/>
          <ac:spMkLst>
            <pc:docMk/>
            <pc:sldMk cId="2837876467" sldId="337"/>
            <ac:spMk id="35" creationId="{EB0E4C46-B0BD-4995-B5E1-3611E3012C2C}"/>
          </ac:spMkLst>
        </pc:spChg>
        <pc:spChg chg="ord">
          <ac:chgData name="Kulinich Bohdan" userId="48e65c9f34e137d0" providerId="LiveId" clId="{AA8232F2-4DF3-4AE9-8393-601677EC3ABF}" dt="2019-10-23T21:25:55.033" v="1541" actId="167"/>
          <ac:spMkLst>
            <pc:docMk/>
            <pc:sldMk cId="2837876467" sldId="337"/>
            <ac:spMk id="36" creationId="{C1B1B0C0-178E-4A90-9818-D0B437DA2CAF}"/>
          </ac:spMkLst>
        </pc:spChg>
        <pc:spChg chg="ord">
          <ac:chgData name="Kulinich Bohdan" userId="48e65c9f34e137d0" providerId="LiveId" clId="{AA8232F2-4DF3-4AE9-8393-601677EC3ABF}" dt="2019-10-23T17:26:24.871" v="1434" actId="166"/>
          <ac:spMkLst>
            <pc:docMk/>
            <pc:sldMk cId="2837876467" sldId="337"/>
            <ac:spMk id="37" creationId="{00000000-0000-0000-0000-000000000000}"/>
          </ac:spMkLst>
        </pc:spChg>
        <pc:spChg chg="mod ord">
          <ac:chgData name="Kulinich Bohdan" userId="48e65c9f34e137d0" providerId="LiveId" clId="{AA8232F2-4DF3-4AE9-8393-601677EC3ABF}" dt="2019-10-23T21:25:34.172" v="1536" actId="167"/>
          <ac:spMkLst>
            <pc:docMk/>
            <pc:sldMk cId="2837876467" sldId="337"/>
            <ac:spMk id="38" creationId="{66887AEF-8150-4B16-9DF6-FB4336892112}"/>
          </ac:spMkLst>
        </pc:spChg>
        <pc:spChg chg="add mod">
          <ac:chgData name="Kulinich Bohdan" userId="48e65c9f34e137d0" providerId="LiveId" clId="{AA8232F2-4DF3-4AE9-8393-601677EC3ABF}" dt="2019-10-23T17:29:43.771" v="1452" actId="1076"/>
          <ac:spMkLst>
            <pc:docMk/>
            <pc:sldMk cId="2837876467" sldId="337"/>
            <ac:spMk id="44" creationId="{22717AA3-5B50-49E4-9D5B-F3DEDCC2B950}"/>
          </ac:spMkLst>
        </pc:spChg>
        <pc:spChg chg="add mod">
          <ac:chgData name="Kulinich Bohdan" userId="48e65c9f34e137d0" providerId="LiveId" clId="{AA8232F2-4DF3-4AE9-8393-601677EC3ABF}" dt="2019-10-23T17:29:54.221" v="1455" actId="1076"/>
          <ac:spMkLst>
            <pc:docMk/>
            <pc:sldMk cId="2837876467" sldId="337"/>
            <ac:spMk id="45" creationId="{3CCA8CA5-90F8-418E-8091-50B1B34F9CD2}"/>
          </ac:spMkLst>
        </pc:spChg>
        <pc:spChg chg="add mod ord">
          <ac:chgData name="Kulinich Bohdan" userId="48e65c9f34e137d0" providerId="LiveId" clId="{AA8232F2-4DF3-4AE9-8393-601677EC3ABF}" dt="2019-10-23T21:22:33.748" v="1531" actId="167"/>
          <ac:spMkLst>
            <pc:docMk/>
            <pc:sldMk cId="2837876467" sldId="337"/>
            <ac:spMk id="46" creationId="{9AF877D2-A8D4-41D4-AE11-FD9194B008FA}"/>
          </ac:spMkLst>
        </pc:spChg>
        <pc:spChg chg="add mod ord">
          <ac:chgData name="Kulinich Bohdan" userId="48e65c9f34e137d0" providerId="LiveId" clId="{AA8232F2-4DF3-4AE9-8393-601677EC3ABF}" dt="2019-10-23T21:22:30.140" v="1530" actId="167"/>
          <ac:spMkLst>
            <pc:docMk/>
            <pc:sldMk cId="2837876467" sldId="337"/>
            <ac:spMk id="47" creationId="{641C71AA-2805-4156-BF01-C27D17F03A62}"/>
          </ac:spMkLst>
        </pc:spChg>
        <pc:grpChg chg="add del mod">
          <ac:chgData name="Kulinich Bohdan" userId="48e65c9f34e137d0" providerId="LiveId" clId="{AA8232F2-4DF3-4AE9-8393-601677EC3ABF}" dt="2019-10-23T17:28:04.518" v="1438" actId="165"/>
          <ac:grpSpMkLst>
            <pc:docMk/>
            <pc:sldMk cId="2837876467" sldId="337"/>
            <ac:grpSpMk id="40" creationId="{BC4457F2-B1F7-4D4B-B576-7CD476B66674}"/>
          </ac:grpSpMkLst>
        </pc:grpChg>
        <pc:picChg chg="ord">
          <ac:chgData name="Kulinich Bohdan" userId="48e65c9f34e137d0" providerId="LiveId" clId="{AA8232F2-4DF3-4AE9-8393-601677EC3ABF}" dt="2019-10-23T17:26:24.871" v="1434" actId="166"/>
          <ac:picMkLst>
            <pc:docMk/>
            <pc:sldMk cId="2837876467" sldId="337"/>
            <ac:picMk id="2" creationId="{00000000-0000-0000-0000-000000000000}"/>
          </ac:picMkLst>
        </pc:picChg>
        <pc:picChg chg="ord">
          <ac:chgData name="Kulinich Bohdan" userId="48e65c9f34e137d0" providerId="LiveId" clId="{AA8232F2-4DF3-4AE9-8393-601677EC3ABF}" dt="2019-10-23T21:25:59.611" v="1542" actId="167"/>
          <ac:picMkLst>
            <pc:docMk/>
            <pc:sldMk cId="2837876467" sldId="337"/>
            <ac:picMk id="29" creationId="{111D0509-FE0C-43E5-9AA8-08492ABBA832}"/>
          </ac:picMkLst>
        </pc:picChg>
        <pc:picChg chg="ord">
          <ac:chgData name="Kulinich Bohdan" userId="48e65c9f34e137d0" providerId="LiveId" clId="{AA8232F2-4DF3-4AE9-8393-601677EC3ABF}" dt="2019-10-23T21:25:47.224" v="1539" actId="167"/>
          <ac:picMkLst>
            <pc:docMk/>
            <pc:sldMk cId="2837876467" sldId="337"/>
            <ac:picMk id="31" creationId="{1222A492-97D2-4A56-A003-A08037FB6EE8}"/>
          </ac:picMkLst>
        </pc:picChg>
        <pc:picChg chg="ord">
          <ac:chgData name="Kulinich Bohdan" userId="48e65c9f34e137d0" providerId="LiveId" clId="{AA8232F2-4DF3-4AE9-8393-601677EC3ABF}" dt="2019-10-23T21:25:44.144" v="1538" actId="167"/>
          <ac:picMkLst>
            <pc:docMk/>
            <pc:sldMk cId="2837876467" sldId="337"/>
            <ac:picMk id="33" creationId="{C5004C39-A765-4AC8-A66F-F67C6D1734F3}"/>
          </ac:picMkLst>
        </pc:picChg>
        <pc:picChg chg="ord">
          <ac:chgData name="Kulinich Bohdan" userId="48e65c9f34e137d0" providerId="LiveId" clId="{AA8232F2-4DF3-4AE9-8393-601677EC3ABF}" dt="2019-10-23T21:25:26.741" v="1535" actId="167"/>
          <ac:picMkLst>
            <pc:docMk/>
            <pc:sldMk cId="2837876467" sldId="337"/>
            <ac:picMk id="34" creationId="{9340A0F6-1A42-45D2-B23A-899F1034AD83}"/>
          </ac:picMkLst>
        </pc:picChg>
        <pc:picChg chg="mod ord topLvl">
          <ac:chgData name="Kulinich Bohdan" userId="48e65c9f34e137d0" providerId="LiveId" clId="{AA8232F2-4DF3-4AE9-8393-601677EC3ABF}" dt="2019-10-23T21:22:37.276" v="1532" actId="167"/>
          <ac:picMkLst>
            <pc:docMk/>
            <pc:sldMk cId="2837876467" sldId="337"/>
            <ac:picMk id="41" creationId="{41424F8A-39D3-460F-B0EF-1638070CD12F}"/>
          </ac:picMkLst>
        </pc:picChg>
        <pc:picChg chg="mod ord topLvl">
          <ac:chgData name="Kulinich Bohdan" userId="48e65c9f34e137d0" providerId="LiveId" clId="{AA8232F2-4DF3-4AE9-8393-601677EC3ABF}" dt="2019-10-23T21:22:20.766" v="1528" actId="167"/>
          <ac:picMkLst>
            <pc:docMk/>
            <pc:sldMk cId="2837876467" sldId="337"/>
            <ac:picMk id="42" creationId="{21D2EC2E-FCE6-4FB7-B4B6-9299F3073CF2}"/>
          </ac:picMkLst>
        </pc:picChg>
        <pc:picChg chg="mod ord topLvl">
          <ac:chgData name="Kulinich Bohdan" userId="48e65c9f34e137d0" providerId="LiveId" clId="{AA8232F2-4DF3-4AE9-8393-601677EC3ABF}" dt="2019-10-23T21:22:17.629" v="1527" actId="167"/>
          <ac:picMkLst>
            <pc:docMk/>
            <pc:sldMk cId="2837876467" sldId="337"/>
            <ac:picMk id="43" creationId="{1D46F1EF-7B2F-4FFC-B943-5C58A304DCBA}"/>
          </ac:picMkLst>
        </pc:picChg>
      </pc:sldChg>
      <pc:sldChg chg="addSp delSp modSp del delAnim">
        <pc:chgData name="Kulinich Bohdan" userId="48e65c9f34e137d0" providerId="LiveId" clId="{AA8232F2-4DF3-4AE9-8393-601677EC3ABF}" dt="2019-10-24T09:31:45.416" v="2951" actId="2696"/>
        <pc:sldMkLst>
          <pc:docMk/>
          <pc:sldMk cId="2636914938" sldId="338"/>
        </pc:sldMkLst>
        <pc:spChg chg="del">
          <ac:chgData name="Kulinich Bohdan" userId="48e65c9f34e137d0" providerId="LiveId" clId="{AA8232F2-4DF3-4AE9-8393-601677EC3ABF}" dt="2019-10-23T17:46:15.809" v="1525" actId="478"/>
          <ac:spMkLst>
            <pc:docMk/>
            <pc:sldMk cId="2636914938" sldId="338"/>
            <ac:spMk id="16" creationId="{1F516CFD-A6F1-42B6-BED6-9AC414ABA8E0}"/>
          </ac:spMkLst>
        </pc:spChg>
        <pc:grpChg chg="add del mod">
          <ac:chgData name="Kulinich Bohdan" userId="48e65c9f34e137d0" providerId="LiveId" clId="{AA8232F2-4DF3-4AE9-8393-601677EC3ABF}" dt="2019-10-23T17:46:10.899" v="1524" actId="478"/>
          <ac:grpSpMkLst>
            <pc:docMk/>
            <pc:sldMk cId="2636914938" sldId="338"/>
            <ac:grpSpMk id="8" creationId="{E5D9DD91-9E67-46F0-B052-FAA80BDAEF00}"/>
          </ac:grpSpMkLst>
        </pc:grpChg>
        <pc:picChg chg="add mod">
          <ac:chgData name="Kulinich Bohdan" userId="48e65c9f34e137d0" providerId="LiveId" clId="{AA8232F2-4DF3-4AE9-8393-601677EC3ABF}" dt="2019-10-23T17:23:42.096" v="1428" actId="164"/>
          <ac:picMkLst>
            <pc:docMk/>
            <pc:sldMk cId="2636914938" sldId="338"/>
            <ac:picMk id="3" creationId="{30B5D86A-7C13-43CC-B6B2-720CB985CF3C}"/>
          </ac:picMkLst>
        </pc:picChg>
        <pc:picChg chg="add mod">
          <ac:chgData name="Kulinich Bohdan" userId="48e65c9f34e137d0" providerId="LiveId" clId="{AA8232F2-4DF3-4AE9-8393-601677EC3ABF}" dt="2019-10-23T17:23:42.096" v="1428" actId="164"/>
          <ac:picMkLst>
            <pc:docMk/>
            <pc:sldMk cId="2636914938" sldId="338"/>
            <ac:picMk id="5" creationId="{079E7C54-9801-4B32-B8BA-7412715FC7AF}"/>
          </ac:picMkLst>
        </pc:picChg>
        <pc:picChg chg="add mod">
          <ac:chgData name="Kulinich Bohdan" userId="48e65c9f34e137d0" providerId="LiveId" clId="{AA8232F2-4DF3-4AE9-8393-601677EC3ABF}" dt="2019-10-23T17:23:42.096" v="1428" actId="164"/>
          <ac:picMkLst>
            <pc:docMk/>
            <pc:sldMk cId="2636914938" sldId="338"/>
            <ac:picMk id="7" creationId="{585D5D4F-2274-4D91-B8C6-A75E98AB8EF3}"/>
          </ac:picMkLst>
        </pc:picChg>
      </pc:sldChg>
      <pc:sldChg chg="modSp add del">
        <pc:chgData name="Kulinich Bohdan" userId="48e65c9f34e137d0" providerId="LiveId" clId="{AA8232F2-4DF3-4AE9-8393-601677EC3ABF}" dt="2019-10-24T14:57:55.708" v="3434" actId="2696"/>
        <pc:sldMkLst>
          <pc:docMk/>
          <pc:sldMk cId="392536255" sldId="339"/>
        </pc:sldMkLst>
        <pc:spChg chg="mod">
          <ac:chgData name="Kulinich Bohdan" userId="48e65c9f34e137d0" providerId="LiveId" clId="{AA8232F2-4DF3-4AE9-8393-601677EC3ABF}" dt="2019-10-23T21:26:22.864" v="1544" actId="20577"/>
          <ac:spMkLst>
            <pc:docMk/>
            <pc:sldMk cId="392536255" sldId="339"/>
            <ac:spMk id="47" creationId="{641C71AA-2805-4156-BF01-C27D17F03A62}"/>
          </ac:spMkLst>
        </pc:spChg>
      </pc:sldChg>
      <pc:sldChg chg="modSp add">
        <pc:chgData name="Kulinich Bohdan" userId="48e65c9f34e137d0" providerId="LiveId" clId="{AA8232F2-4DF3-4AE9-8393-601677EC3ABF}" dt="2019-10-23T21:26:54.107" v="1553" actId="20577"/>
        <pc:sldMkLst>
          <pc:docMk/>
          <pc:sldMk cId="3503267345" sldId="340"/>
        </pc:sldMkLst>
        <pc:spChg chg="ord">
          <ac:chgData name="Kulinich Bohdan" userId="48e65c9f34e137d0" providerId="LiveId" clId="{AA8232F2-4DF3-4AE9-8393-601677EC3ABF}" dt="2019-10-23T21:26:42.331" v="1549" actId="167"/>
          <ac:spMkLst>
            <pc:docMk/>
            <pc:sldMk cId="3503267345" sldId="340"/>
            <ac:spMk id="9" creationId="{B659934E-4D72-4649-9232-4B79A48F992B}"/>
          </ac:spMkLst>
        </pc:spChg>
        <pc:spChg chg="mod">
          <ac:chgData name="Kulinich Bohdan" userId="48e65c9f34e137d0" providerId="LiveId" clId="{AA8232F2-4DF3-4AE9-8393-601677EC3ABF}" dt="2019-10-23T21:26:54.107" v="1553" actId="20577"/>
          <ac:spMkLst>
            <pc:docMk/>
            <pc:sldMk cId="3503267345" sldId="340"/>
            <ac:spMk id="38" creationId="{66887AEF-8150-4B16-9DF6-FB4336892112}"/>
          </ac:spMkLst>
        </pc:spChg>
        <pc:spChg chg="ord">
          <ac:chgData name="Kulinich Bohdan" userId="48e65c9f34e137d0" providerId="LiveId" clId="{AA8232F2-4DF3-4AE9-8393-601677EC3ABF}" dt="2019-10-23T21:26:45.129" v="1550" actId="167"/>
          <ac:spMkLst>
            <pc:docMk/>
            <pc:sldMk cId="3503267345" sldId="340"/>
            <ac:spMk id="46" creationId="{9AF877D2-A8D4-41D4-AE11-FD9194B008FA}"/>
          </ac:spMkLst>
        </pc:spChg>
        <pc:spChg chg="ord">
          <ac:chgData name="Kulinich Bohdan" userId="48e65c9f34e137d0" providerId="LiveId" clId="{AA8232F2-4DF3-4AE9-8393-601677EC3ABF}" dt="2019-10-23T21:26:38.817" v="1548" actId="167"/>
          <ac:spMkLst>
            <pc:docMk/>
            <pc:sldMk cId="3503267345" sldId="340"/>
            <ac:spMk id="47" creationId="{641C71AA-2805-4156-BF01-C27D17F03A62}"/>
          </ac:spMkLst>
        </pc:spChg>
        <pc:picChg chg="ord">
          <ac:chgData name="Kulinich Bohdan" userId="48e65c9f34e137d0" providerId="LiveId" clId="{AA8232F2-4DF3-4AE9-8393-601677EC3ABF}" dt="2019-10-23T21:26:49.230" v="1551" actId="167"/>
          <ac:picMkLst>
            <pc:docMk/>
            <pc:sldMk cId="3503267345" sldId="340"/>
            <ac:picMk id="41" creationId="{41424F8A-39D3-460F-B0EF-1638070CD12F}"/>
          </ac:picMkLst>
        </pc:picChg>
        <pc:picChg chg="ord">
          <ac:chgData name="Kulinich Bohdan" userId="48e65c9f34e137d0" providerId="LiveId" clId="{AA8232F2-4DF3-4AE9-8393-601677EC3ABF}" dt="2019-10-23T21:26:34.557" v="1547" actId="167"/>
          <ac:picMkLst>
            <pc:docMk/>
            <pc:sldMk cId="3503267345" sldId="340"/>
            <ac:picMk id="42" creationId="{21D2EC2E-FCE6-4FB7-B4B6-9299F3073CF2}"/>
          </ac:picMkLst>
        </pc:picChg>
        <pc:picChg chg="ord">
          <ac:chgData name="Kulinich Bohdan" userId="48e65c9f34e137d0" providerId="LiveId" clId="{AA8232F2-4DF3-4AE9-8393-601677EC3ABF}" dt="2019-10-23T21:26:31.406" v="1546" actId="167"/>
          <ac:picMkLst>
            <pc:docMk/>
            <pc:sldMk cId="3503267345" sldId="340"/>
            <ac:picMk id="43" creationId="{1D46F1EF-7B2F-4FFC-B943-5C58A304DCBA}"/>
          </ac:picMkLst>
        </pc:picChg>
      </pc:sldChg>
      <pc:sldChg chg="addSp delSp modSp add delAnim modAnim">
        <pc:chgData name="Kulinich Bohdan" userId="48e65c9f34e137d0" providerId="LiveId" clId="{AA8232F2-4DF3-4AE9-8393-601677EC3ABF}" dt="2019-10-24T12:15:52.721" v="3088" actId="1076"/>
        <pc:sldMkLst>
          <pc:docMk/>
          <pc:sldMk cId="2216048224" sldId="341"/>
        </pc:sldMkLst>
        <pc:spChg chg="mod">
          <ac:chgData name="Kulinich Bohdan" userId="48e65c9f34e137d0" providerId="LiveId" clId="{AA8232F2-4DF3-4AE9-8393-601677EC3ABF}" dt="2019-10-24T04:13:54.949" v="2010" actId="1076"/>
          <ac:spMkLst>
            <pc:docMk/>
            <pc:sldMk cId="2216048224" sldId="341"/>
            <ac:spMk id="8" creationId="{552CA498-8586-4F16-A8AF-27DCB432BEF2}"/>
          </ac:spMkLst>
        </pc:spChg>
        <pc:spChg chg="mod">
          <ac:chgData name="Kulinich Bohdan" userId="48e65c9f34e137d0" providerId="LiveId" clId="{AA8232F2-4DF3-4AE9-8393-601677EC3ABF}" dt="2019-10-24T04:13:54.949" v="2010" actId="1076"/>
          <ac:spMkLst>
            <pc:docMk/>
            <pc:sldMk cId="2216048224" sldId="341"/>
            <ac:spMk id="9" creationId="{63E5D5FE-C22A-4483-BD83-1DE861448B5B}"/>
          </ac:spMkLst>
        </pc:spChg>
        <pc:spChg chg="add mod">
          <ac:chgData name="Kulinich Bohdan" userId="48e65c9f34e137d0" providerId="LiveId" clId="{AA8232F2-4DF3-4AE9-8393-601677EC3ABF}" dt="2019-10-24T04:14:01.187" v="2011" actId="1076"/>
          <ac:spMkLst>
            <pc:docMk/>
            <pc:sldMk cId="2216048224" sldId="341"/>
            <ac:spMk id="10" creationId="{9C5E2FA2-DD17-49E2-A8CD-2525CBACCB3F}"/>
          </ac:spMkLst>
        </pc:spChg>
        <pc:spChg chg="add mod">
          <ac:chgData name="Kulinich Bohdan" userId="48e65c9f34e137d0" providerId="LiveId" clId="{AA8232F2-4DF3-4AE9-8393-601677EC3ABF}" dt="2019-10-24T04:14:01.187" v="2011" actId="1076"/>
          <ac:spMkLst>
            <pc:docMk/>
            <pc:sldMk cId="2216048224" sldId="341"/>
            <ac:spMk id="11" creationId="{BB9B1BFC-5C82-4ACE-A395-68844407258D}"/>
          </ac:spMkLst>
        </pc:spChg>
        <pc:spChg chg="add del mod">
          <ac:chgData name="Kulinich Bohdan" userId="48e65c9f34e137d0" providerId="LiveId" clId="{AA8232F2-4DF3-4AE9-8393-601677EC3ABF}" dt="2019-10-24T04:08:03.981" v="1941" actId="478"/>
          <ac:spMkLst>
            <pc:docMk/>
            <pc:sldMk cId="2216048224" sldId="341"/>
            <ac:spMk id="12" creationId="{06DFF4F5-C086-4E07-82E9-51ADF720A21F}"/>
          </ac:spMkLst>
        </pc:spChg>
        <pc:spChg chg="add del mod">
          <ac:chgData name="Kulinich Bohdan" userId="48e65c9f34e137d0" providerId="LiveId" clId="{AA8232F2-4DF3-4AE9-8393-601677EC3ABF}" dt="2019-10-24T04:08:19.835" v="1943" actId="478"/>
          <ac:spMkLst>
            <pc:docMk/>
            <pc:sldMk cId="2216048224" sldId="341"/>
            <ac:spMk id="13" creationId="{6E77AED3-FC14-422C-B055-8D841B90FD97}"/>
          </ac:spMkLst>
        </pc:spChg>
        <pc:spChg chg="add mod">
          <ac:chgData name="Kulinich Bohdan" userId="48e65c9f34e137d0" providerId="LiveId" clId="{AA8232F2-4DF3-4AE9-8393-601677EC3ABF}" dt="2019-10-24T12:15:52.721" v="3088" actId="1076"/>
          <ac:spMkLst>
            <pc:docMk/>
            <pc:sldMk cId="2216048224" sldId="341"/>
            <ac:spMk id="14" creationId="{A177E152-6662-4726-89D5-72B8244D48A8}"/>
          </ac:spMkLst>
        </pc:spChg>
        <pc:spChg chg="add mod">
          <ac:chgData name="Kulinich Bohdan" userId="48e65c9f34e137d0" providerId="LiveId" clId="{AA8232F2-4DF3-4AE9-8393-601677EC3ABF}" dt="2019-10-24T12:15:52.721" v="3088" actId="1076"/>
          <ac:spMkLst>
            <pc:docMk/>
            <pc:sldMk cId="2216048224" sldId="341"/>
            <ac:spMk id="15" creationId="{01F79357-F02B-4E02-8B27-388767E60BF8}"/>
          </ac:spMkLst>
        </pc:spChg>
        <pc:spChg chg="add mod">
          <ac:chgData name="Kulinich Bohdan" userId="48e65c9f34e137d0" providerId="LiveId" clId="{AA8232F2-4DF3-4AE9-8393-601677EC3ABF}" dt="2019-10-24T12:15:52.721" v="3088" actId="1076"/>
          <ac:spMkLst>
            <pc:docMk/>
            <pc:sldMk cId="2216048224" sldId="341"/>
            <ac:spMk id="16" creationId="{56C639C6-D6C0-473C-ADFF-E0354484A1DA}"/>
          </ac:spMkLst>
        </pc:spChg>
        <pc:spChg chg="add mod">
          <ac:chgData name="Kulinich Bohdan" userId="48e65c9f34e137d0" providerId="LiveId" clId="{AA8232F2-4DF3-4AE9-8393-601677EC3ABF}" dt="2019-10-24T12:15:52.721" v="3088" actId="1076"/>
          <ac:spMkLst>
            <pc:docMk/>
            <pc:sldMk cId="2216048224" sldId="341"/>
            <ac:spMk id="17" creationId="{6D7625E4-B3F1-4B1B-BC23-B6590B55734C}"/>
          </ac:spMkLst>
        </pc:spChg>
        <pc:spChg chg="add mod">
          <ac:chgData name="Kulinich Bohdan" userId="48e65c9f34e137d0" providerId="LiveId" clId="{AA8232F2-4DF3-4AE9-8393-601677EC3ABF}" dt="2019-10-24T12:15:52.721" v="3088" actId="1076"/>
          <ac:spMkLst>
            <pc:docMk/>
            <pc:sldMk cId="2216048224" sldId="341"/>
            <ac:spMk id="18" creationId="{37751B42-5098-4929-8D34-636EC16D1226}"/>
          </ac:spMkLst>
        </pc:spChg>
        <pc:spChg chg="mod">
          <ac:chgData name="Kulinich Bohdan" userId="48e65c9f34e137d0" providerId="LiveId" clId="{AA8232F2-4DF3-4AE9-8393-601677EC3ABF}" dt="2019-10-24T08:43:14.975" v="2644" actId="1076"/>
          <ac:spMkLst>
            <pc:docMk/>
            <pc:sldMk cId="2216048224" sldId="341"/>
            <ac:spMk id="21" creationId="{E8741A63-F058-400A-820B-0BECD1AC5D80}"/>
          </ac:spMkLst>
        </pc:spChg>
        <pc:spChg chg="del">
          <ac:chgData name="Kulinich Bohdan" userId="48e65c9f34e137d0" providerId="LiveId" clId="{AA8232F2-4DF3-4AE9-8393-601677EC3ABF}" dt="2019-10-24T04:03:01.107" v="1900" actId="478"/>
          <ac:spMkLst>
            <pc:docMk/>
            <pc:sldMk cId="2216048224" sldId="341"/>
            <ac:spMk id="30" creationId="{BDADDB33-5A95-481A-B641-A0E7E5210044}"/>
          </ac:spMkLst>
        </pc:spChg>
        <pc:spChg chg="del">
          <ac:chgData name="Kulinich Bohdan" userId="48e65c9f34e137d0" providerId="LiveId" clId="{AA8232F2-4DF3-4AE9-8393-601677EC3ABF}" dt="2019-10-24T04:03:01.107" v="1900" actId="478"/>
          <ac:spMkLst>
            <pc:docMk/>
            <pc:sldMk cId="2216048224" sldId="341"/>
            <ac:spMk id="31" creationId="{227E3515-A6A1-4FD9-8083-61F87BC42D96}"/>
          </ac:spMkLst>
        </pc:spChg>
        <pc:spChg chg="del">
          <ac:chgData name="Kulinich Bohdan" userId="48e65c9f34e137d0" providerId="LiveId" clId="{AA8232F2-4DF3-4AE9-8393-601677EC3ABF}" dt="2019-10-24T04:03:01.107" v="1900" actId="478"/>
          <ac:spMkLst>
            <pc:docMk/>
            <pc:sldMk cId="2216048224" sldId="341"/>
            <ac:spMk id="36" creationId="{982430DF-C6A0-4767-B111-425D51B49403}"/>
          </ac:spMkLst>
        </pc:spChg>
        <pc:spChg chg="del">
          <ac:chgData name="Kulinich Bohdan" userId="48e65c9f34e137d0" providerId="LiveId" clId="{AA8232F2-4DF3-4AE9-8393-601677EC3ABF}" dt="2019-10-24T04:03:01.107" v="1900" actId="478"/>
          <ac:spMkLst>
            <pc:docMk/>
            <pc:sldMk cId="2216048224" sldId="341"/>
            <ac:spMk id="37" creationId="{F2DAB287-019F-4BD7-881E-93446762CBE7}"/>
          </ac:spMkLst>
        </pc:spChg>
        <pc:grpChg chg="add">
          <ac:chgData name="Kulinich Bohdan" userId="48e65c9f34e137d0" providerId="LiveId" clId="{AA8232F2-4DF3-4AE9-8393-601677EC3ABF}" dt="2019-10-24T08:42:55.863" v="2592"/>
          <ac:grpSpMkLst>
            <pc:docMk/>
            <pc:sldMk cId="2216048224" sldId="341"/>
            <ac:grpSpMk id="19" creationId="{43CD651B-F7DB-4764-B382-40557613D5AF}"/>
          </ac:grpSpMkLst>
        </pc:grpChg>
        <pc:picChg chg="add">
          <ac:chgData name="Kulinich Bohdan" userId="48e65c9f34e137d0" providerId="LiveId" clId="{AA8232F2-4DF3-4AE9-8393-601677EC3ABF}" dt="2019-10-24T08:42:55.863" v="2592"/>
          <ac:picMkLst>
            <pc:docMk/>
            <pc:sldMk cId="2216048224" sldId="341"/>
            <ac:picMk id="13" creationId="{C625A4FC-5D7E-41FB-B8D1-23BC1B07DC93}"/>
          </ac:picMkLst>
        </pc:picChg>
      </pc:sldChg>
      <pc:sldChg chg="addSp delSp modSp add ord delAnim modAnim">
        <pc:chgData name="Kulinich Bohdan" userId="48e65c9f34e137d0" providerId="LiveId" clId="{AA8232F2-4DF3-4AE9-8393-601677EC3ABF}" dt="2019-10-24T08:39:50.108" v="2478"/>
        <pc:sldMkLst>
          <pc:docMk/>
          <pc:sldMk cId="323459159" sldId="342"/>
        </pc:sldMkLst>
        <pc:spChg chg="del">
          <ac:chgData name="Kulinich Bohdan" userId="48e65c9f34e137d0" providerId="LiveId" clId="{AA8232F2-4DF3-4AE9-8393-601677EC3ABF}" dt="2019-10-23T21:45:47.647" v="1734" actId="478"/>
          <ac:spMkLst>
            <pc:docMk/>
            <pc:sldMk cId="323459159" sldId="342"/>
            <ac:spMk id="8" creationId="{552CA498-8586-4F16-A8AF-27DCB432BEF2}"/>
          </ac:spMkLst>
        </pc:spChg>
        <pc:spChg chg="add mod">
          <ac:chgData name="Kulinich Bohdan" userId="48e65c9f34e137d0" providerId="LiveId" clId="{AA8232F2-4DF3-4AE9-8393-601677EC3ABF}" dt="2019-10-24T08:39:09.744" v="2463" actId="164"/>
          <ac:spMkLst>
            <pc:docMk/>
            <pc:sldMk cId="323459159" sldId="342"/>
            <ac:spMk id="8" creationId="{F2051C7E-CF59-452D-886D-952A4E80FDDE}"/>
          </ac:spMkLst>
        </pc:spChg>
        <pc:spChg chg="del">
          <ac:chgData name="Kulinich Bohdan" userId="48e65c9f34e137d0" providerId="LiveId" clId="{AA8232F2-4DF3-4AE9-8393-601677EC3ABF}" dt="2019-10-23T21:45:47.647" v="1734" actId="478"/>
          <ac:spMkLst>
            <pc:docMk/>
            <pc:sldMk cId="323459159" sldId="342"/>
            <ac:spMk id="9" creationId="{63E5D5FE-C22A-4483-BD83-1DE861448B5B}"/>
          </ac:spMkLst>
        </pc:spChg>
        <pc:spChg chg="add del mod">
          <ac:chgData name="Kulinich Bohdan" userId="48e65c9f34e137d0" providerId="LiveId" clId="{AA8232F2-4DF3-4AE9-8393-601677EC3ABF}" dt="2019-10-24T08:36:18.474" v="2414" actId="478"/>
          <ac:spMkLst>
            <pc:docMk/>
            <pc:sldMk cId="323459159" sldId="342"/>
            <ac:spMk id="10" creationId="{41558E5C-F040-419B-AA7C-A363ADB2E04A}"/>
          </ac:spMkLst>
        </pc:spChg>
        <pc:spChg chg="add del mod">
          <ac:chgData name="Kulinich Bohdan" userId="48e65c9f34e137d0" providerId="LiveId" clId="{AA8232F2-4DF3-4AE9-8393-601677EC3ABF}" dt="2019-10-23T21:48:44.291" v="1761" actId="478"/>
          <ac:spMkLst>
            <pc:docMk/>
            <pc:sldMk cId="323459159" sldId="342"/>
            <ac:spMk id="10" creationId="{B0F0023E-28A3-498D-B78F-489294E5CBEA}"/>
          </ac:spMkLst>
        </pc:spChg>
        <pc:spChg chg="add del">
          <ac:chgData name="Kulinich Bohdan" userId="48e65c9f34e137d0" providerId="LiveId" clId="{AA8232F2-4DF3-4AE9-8393-601677EC3ABF}" dt="2019-10-23T21:46:30.396" v="1736" actId="478"/>
          <ac:spMkLst>
            <pc:docMk/>
            <pc:sldMk cId="323459159" sldId="342"/>
            <ac:spMk id="11" creationId="{B84A08BD-927B-4639-B6F2-D91C880A2232}"/>
          </ac:spMkLst>
        </pc:spChg>
        <pc:spChg chg="add mod">
          <ac:chgData name="Kulinich Bohdan" userId="48e65c9f34e137d0" providerId="LiveId" clId="{AA8232F2-4DF3-4AE9-8393-601677EC3ABF}" dt="2019-10-23T21:47:48.626" v="1756" actId="14100"/>
          <ac:spMkLst>
            <pc:docMk/>
            <pc:sldMk cId="323459159" sldId="342"/>
            <ac:spMk id="12" creationId="{13C6E710-9625-43F9-A7FD-46E4FC62319C}"/>
          </ac:spMkLst>
        </pc:spChg>
        <pc:spChg chg="add del">
          <ac:chgData name="Kulinich Bohdan" userId="48e65c9f34e137d0" providerId="LiveId" clId="{AA8232F2-4DF3-4AE9-8393-601677EC3ABF}" dt="2019-10-23T21:48:35.682" v="1759" actId="478"/>
          <ac:spMkLst>
            <pc:docMk/>
            <pc:sldMk cId="323459159" sldId="342"/>
            <ac:spMk id="13" creationId="{7ACCA313-9836-48EF-A61B-A0544DAF7610}"/>
          </ac:spMkLst>
        </pc:spChg>
        <pc:spChg chg="add del mod">
          <ac:chgData name="Kulinich Bohdan" userId="48e65c9f34e137d0" providerId="LiveId" clId="{AA8232F2-4DF3-4AE9-8393-601677EC3ABF}" dt="2019-10-23T21:48:44.291" v="1761" actId="478"/>
          <ac:spMkLst>
            <pc:docMk/>
            <pc:sldMk cId="323459159" sldId="342"/>
            <ac:spMk id="14" creationId="{697468BD-3D2E-4AED-9C11-67EF1340FAE5}"/>
          </ac:spMkLst>
        </pc:spChg>
        <pc:spChg chg="add">
          <ac:chgData name="Kulinich Bohdan" userId="48e65c9f34e137d0" providerId="LiveId" clId="{AA8232F2-4DF3-4AE9-8393-601677EC3ABF}" dt="2019-10-23T21:48:48.617" v="1762"/>
          <ac:spMkLst>
            <pc:docMk/>
            <pc:sldMk cId="323459159" sldId="342"/>
            <ac:spMk id="15" creationId="{CC99B9CB-358D-40D3-8EF5-B7E41A4103EA}"/>
          </ac:spMkLst>
        </pc:spChg>
        <pc:spChg chg="add">
          <ac:chgData name="Kulinich Bohdan" userId="48e65c9f34e137d0" providerId="LiveId" clId="{AA8232F2-4DF3-4AE9-8393-601677EC3ABF}" dt="2019-10-23T21:48:48.617" v="1762"/>
          <ac:spMkLst>
            <pc:docMk/>
            <pc:sldMk cId="323459159" sldId="342"/>
            <ac:spMk id="16" creationId="{9B810341-10C9-44F0-AF67-C5DD8B1BBAB6}"/>
          </ac:spMkLst>
        </pc:spChg>
        <pc:spChg chg="mod">
          <ac:chgData name="Kulinich Bohdan" userId="48e65c9f34e137d0" providerId="LiveId" clId="{AA8232F2-4DF3-4AE9-8393-601677EC3ABF}" dt="2019-10-23T21:49:38.343" v="1767" actId="14100"/>
          <ac:spMkLst>
            <pc:docMk/>
            <pc:sldMk cId="323459159" sldId="342"/>
            <ac:spMk id="30" creationId="{BDADDB33-5A95-481A-B641-A0E7E5210044}"/>
          </ac:spMkLst>
        </pc:spChg>
        <pc:spChg chg="del">
          <ac:chgData name="Kulinich Bohdan" userId="48e65c9f34e137d0" providerId="LiveId" clId="{AA8232F2-4DF3-4AE9-8393-601677EC3ABF}" dt="2019-10-23T21:45:47.647" v="1734" actId="478"/>
          <ac:spMkLst>
            <pc:docMk/>
            <pc:sldMk cId="323459159" sldId="342"/>
            <ac:spMk id="36" creationId="{982430DF-C6A0-4767-B111-425D51B49403}"/>
          </ac:spMkLst>
        </pc:spChg>
        <pc:spChg chg="del">
          <ac:chgData name="Kulinich Bohdan" userId="48e65c9f34e137d0" providerId="LiveId" clId="{AA8232F2-4DF3-4AE9-8393-601677EC3ABF}" dt="2019-10-23T21:45:47.647" v="1734" actId="478"/>
          <ac:spMkLst>
            <pc:docMk/>
            <pc:sldMk cId="323459159" sldId="342"/>
            <ac:spMk id="37" creationId="{F2DAB287-019F-4BD7-881E-93446762CBE7}"/>
          </ac:spMkLst>
        </pc:spChg>
        <pc:grpChg chg="add mod">
          <ac:chgData name="Kulinich Bohdan" userId="48e65c9f34e137d0" providerId="LiveId" clId="{AA8232F2-4DF3-4AE9-8393-601677EC3ABF}" dt="2019-10-24T08:39:09.744" v="2463" actId="164"/>
          <ac:grpSpMkLst>
            <pc:docMk/>
            <pc:sldMk cId="323459159" sldId="342"/>
            <ac:grpSpMk id="11" creationId="{30C5B5D1-0F87-421F-8A9C-9417AC60A10A}"/>
          </ac:grpSpMkLst>
        </pc:grpChg>
        <pc:picChg chg="add del mod">
          <ac:chgData name="Kulinich Bohdan" userId="48e65c9f34e137d0" providerId="LiveId" clId="{AA8232F2-4DF3-4AE9-8393-601677EC3ABF}" dt="2019-10-24T08:36:28.444" v="2416" actId="478"/>
          <ac:picMkLst>
            <pc:docMk/>
            <pc:sldMk cId="323459159" sldId="342"/>
            <ac:picMk id="5" creationId="{7E444E78-950E-4625-B9C9-5B0040812B77}"/>
          </ac:picMkLst>
        </pc:picChg>
        <pc:picChg chg="add mod">
          <ac:chgData name="Kulinich Bohdan" userId="48e65c9f34e137d0" providerId="LiveId" clId="{AA8232F2-4DF3-4AE9-8393-601677EC3ABF}" dt="2019-10-24T08:39:09.744" v="2463" actId="164"/>
          <ac:picMkLst>
            <pc:docMk/>
            <pc:sldMk cId="323459159" sldId="342"/>
            <ac:picMk id="7" creationId="{2EC3A7F2-A609-46B8-A9CD-9E1F53E9F694}"/>
          </ac:picMkLst>
        </pc:picChg>
        <pc:picChg chg="add mod">
          <ac:chgData name="Kulinich Bohdan" userId="48e65c9f34e137d0" providerId="LiveId" clId="{AA8232F2-4DF3-4AE9-8393-601677EC3ABF}" dt="2019-10-24T08:31:13.167" v="2347" actId="1076"/>
          <ac:picMkLst>
            <pc:docMk/>
            <pc:sldMk cId="323459159" sldId="342"/>
            <ac:picMk id="9" creationId="{6694CECE-7A8D-40DC-9A83-EA277FA3FB46}"/>
          </ac:picMkLst>
        </pc:picChg>
      </pc:sldChg>
      <pc:sldChg chg="addSp delSp modSp add delAnim modAnim">
        <pc:chgData name="Kulinich Bohdan" userId="48e65c9f34e137d0" providerId="LiveId" clId="{AA8232F2-4DF3-4AE9-8393-601677EC3ABF}" dt="2019-10-24T08:28:44.195" v="2306" actId="1076"/>
        <pc:sldMkLst>
          <pc:docMk/>
          <pc:sldMk cId="1776717782" sldId="343"/>
        </pc:sldMkLst>
        <pc:spChg chg="add mod">
          <ac:chgData name="Kulinich Bohdan" userId="48e65c9f34e137d0" providerId="LiveId" clId="{AA8232F2-4DF3-4AE9-8393-601677EC3ABF}" dt="2019-10-24T08:25:42.895" v="2252" actId="1076"/>
          <ac:spMkLst>
            <pc:docMk/>
            <pc:sldMk cId="1776717782" sldId="343"/>
            <ac:spMk id="2" creationId="{34270269-EF10-4027-B130-F610C7D04C62}"/>
          </ac:spMkLst>
        </pc:spChg>
        <pc:spChg chg="mod">
          <ac:chgData name="Kulinich Bohdan" userId="48e65c9f34e137d0" providerId="LiveId" clId="{AA8232F2-4DF3-4AE9-8393-601677EC3ABF}" dt="2019-10-24T08:20:56.496" v="2126" actId="20578"/>
          <ac:spMkLst>
            <pc:docMk/>
            <pc:sldMk cId="1776717782" sldId="343"/>
            <ac:spMk id="8" creationId="{552CA498-8586-4F16-A8AF-27DCB432BEF2}"/>
          </ac:spMkLst>
        </pc:spChg>
        <pc:spChg chg="mod">
          <ac:chgData name="Kulinich Bohdan" userId="48e65c9f34e137d0" providerId="LiveId" clId="{AA8232F2-4DF3-4AE9-8393-601677EC3ABF}" dt="2019-10-24T04:17:39.369" v="2036" actId="1076"/>
          <ac:spMkLst>
            <pc:docMk/>
            <pc:sldMk cId="1776717782" sldId="343"/>
            <ac:spMk id="9" creationId="{63E5D5FE-C22A-4483-BD83-1DE861448B5B}"/>
          </ac:spMkLst>
        </pc:spChg>
        <pc:spChg chg="mod">
          <ac:chgData name="Kulinich Bohdan" userId="48e65c9f34e137d0" providerId="LiveId" clId="{AA8232F2-4DF3-4AE9-8393-601677EC3ABF}" dt="2019-10-24T04:18:06.275" v="2052" actId="1076"/>
          <ac:spMkLst>
            <pc:docMk/>
            <pc:sldMk cId="1776717782" sldId="343"/>
            <ac:spMk id="10" creationId="{9C5E2FA2-DD17-49E2-A8CD-2525CBACCB3F}"/>
          </ac:spMkLst>
        </pc:spChg>
        <pc:spChg chg="mod">
          <ac:chgData name="Kulinich Bohdan" userId="48e65c9f34e137d0" providerId="LiveId" clId="{AA8232F2-4DF3-4AE9-8393-601677EC3ABF}" dt="2019-10-24T04:18:06.275" v="2052" actId="1076"/>
          <ac:spMkLst>
            <pc:docMk/>
            <pc:sldMk cId="1776717782" sldId="343"/>
            <ac:spMk id="11" creationId="{BB9B1BFC-5C82-4ACE-A395-68844407258D}"/>
          </ac:spMkLst>
        </pc:spChg>
        <pc:spChg chg="add mod">
          <ac:chgData name="Kulinich Bohdan" userId="48e65c9f34e137d0" providerId="LiveId" clId="{AA8232F2-4DF3-4AE9-8393-601677EC3ABF}" dt="2019-10-24T08:24:45.665" v="2234" actId="1076"/>
          <ac:spMkLst>
            <pc:docMk/>
            <pc:sldMk cId="1776717782" sldId="343"/>
            <ac:spMk id="12" creationId="{E9C224E5-6955-4820-9517-111350C7CD78}"/>
          </ac:spMkLst>
        </pc:spChg>
        <pc:spChg chg="add mod">
          <ac:chgData name="Kulinich Bohdan" userId="48e65c9f34e137d0" providerId="LiveId" clId="{AA8232F2-4DF3-4AE9-8393-601677EC3ABF}" dt="2019-10-24T04:20:14.122" v="2113" actId="20577"/>
          <ac:spMkLst>
            <pc:docMk/>
            <pc:sldMk cId="1776717782" sldId="343"/>
            <ac:spMk id="13" creationId="{B3C8C47E-8D6A-418B-AC06-BC29E8A62199}"/>
          </ac:spMkLst>
        </pc:spChg>
        <pc:spChg chg="mod">
          <ac:chgData name="Kulinich Bohdan" userId="48e65c9f34e137d0" providerId="LiveId" clId="{AA8232F2-4DF3-4AE9-8393-601677EC3ABF}" dt="2019-10-24T08:24:45.665" v="2234" actId="1076"/>
          <ac:spMkLst>
            <pc:docMk/>
            <pc:sldMk cId="1776717782" sldId="343"/>
            <ac:spMk id="14" creationId="{A177E152-6662-4726-89D5-72B8244D48A8}"/>
          </ac:spMkLst>
        </pc:spChg>
        <pc:spChg chg="del mod">
          <ac:chgData name="Kulinich Bohdan" userId="48e65c9f34e137d0" providerId="LiveId" clId="{AA8232F2-4DF3-4AE9-8393-601677EC3ABF}" dt="2019-10-24T08:21:03.390" v="2127" actId="478"/>
          <ac:spMkLst>
            <pc:docMk/>
            <pc:sldMk cId="1776717782" sldId="343"/>
            <ac:spMk id="15" creationId="{01F79357-F02B-4E02-8B27-388767E60BF8}"/>
          </ac:spMkLst>
        </pc:spChg>
        <pc:spChg chg="mod">
          <ac:chgData name="Kulinich Bohdan" userId="48e65c9f34e137d0" providerId="LiveId" clId="{AA8232F2-4DF3-4AE9-8393-601677EC3ABF}" dt="2019-10-24T04:17:31.608" v="2035" actId="1076"/>
          <ac:spMkLst>
            <pc:docMk/>
            <pc:sldMk cId="1776717782" sldId="343"/>
            <ac:spMk id="16" creationId="{56C639C6-D6C0-473C-ADFF-E0354484A1DA}"/>
          </ac:spMkLst>
        </pc:spChg>
        <pc:spChg chg="add mod">
          <ac:chgData name="Kulinich Bohdan" userId="48e65c9f34e137d0" providerId="LiveId" clId="{AA8232F2-4DF3-4AE9-8393-601677EC3ABF}" dt="2019-10-24T08:25:51.845" v="2255" actId="1076"/>
          <ac:spMkLst>
            <pc:docMk/>
            <pc:sldMk cId="1776717782" sldId="343"/>
            <ac:spMk id="16" creationId="{FA2CA2BB-2C7B-4D18-BA8F-D37D84D1B43A}"/>
          </ac:spMkLst>
        </pc:spChg>
        <pc:spChg chg="mod">
          <ac:chgData name="Kulinich Bohdan" userId="48e65c9f34e137d0" providerId="LiveId" clId="{AA8232F2-4DF3-4AE9-8393-601677EC3ABF}" dt="2019-10-24T04:17:31.608" v="2035" actId="1076"/>
          <ac:spMkLst>
            <pc:docMk/>
            <pc:sldMk cId="1776717782" sldId="343"/>
            <ac:spMk id="17" creationId="{6D7625E4-B3F1-4B1B-BC23-B6590B55734C}"/>
          </ac:spMkLst>
        </pc:spChg>
        <pc:spChg chg="add mod">
          <ac:chgData name="Kulinich Bohdan" userId="48e65c9f34e137d0" providerId="LiveId" clId="{AA8232F2-4DF3-4AE9-8393-601677EC3ABF}" dt="2019-10-24T08:27:49.945" v="2296" actId="1076"/>
          <ac:spMkLst>
            <pc:docMk/>
            <pc:sldMk cId="1776717782" sldId="343"/>
            <ac:spMk id="17" creationId="{99E97727-7DF0-4506-B9A4-76DC65DB7050}"/>
          </ac:spMkLst>
        </pc:spChg>
        <pc:spChg chg="mod">
          <ac:chgData name="Kulinich Bohdan" userId="48e65c9f34e137d0" providerId="LiveId" clId="{AA8232F2-4DF3-4AE9-8393-601677EC3ABF}" dt="2019-10-24T04:17:31.608" v="2035" actId="1076"/>
          <ac:spMkLst>
            <pc:docMk/>
            <pc:sldMk cId="1776717782" sldId="343"/>
            <ac:spMk id="18" creationId="{37751B42-5098-4929-8D34-636EC16D1226}"/>
          </ac:spMkLst>
        </pc:spChg>
        <pc:spChg chg="add mod">
          <ac:chgData name="Kulinich Bohdan" userId="48e65c9f34e137d0" providerId="LiveId" clId="{AA8232F2-4DF3-4AE9-8393-601677EC3ABF}" dt="2019-10-24T08:28:44.195" v="2306" actId="1076"/>
          <ac:spMkLst>
            <pc:docMk/>
            <pc:sldMk cId="1776717782" sldId="343"/>
            <ac:spMk id="18" creationId="{F51D30C9-31E3-478B-AF4E-1AD7073A90E9}"/>
          </ac:spMkLst>
        </pc:spChg>
        <pc:spChg chg="add mod">
          <ac:chgData name="Kulinich Bohdan" userId="48e65c9f34e137d0" providerId="LiveId" clId="{AA8232F2-4DF3-4AE9-8393-601677EC3ABF}" dt="2019-10-24T08:27:43.575" v="2295" actId="20577"/>
          <ac:spMkLst>
            <pc:docMk/>
            <pc:sldMk cId="1776717782" sldId="343"/>
            <ac:spMk id="19" creationId="{56B8EA28-813D-4F2A-BD3F-143E452FC1AC}"/>
          </ac:spMkLst>
        </pc:spChg>
      </pc:sldChg>
      <pc:sldChg chg="addSp delSp modSp add delAnim modAnim">
        <pc:chgData name="Kulinich Bohdan" userId="48e65c9f34e137d0" providerId="LiveId" clId="{AA8232F2-4DF3-4AE9-8393-601677EC3ABF}" dt="2019-10-24T09:37:46.352" v="3031"/>
        <pc:sldMkLst>
          <pc:docMk/>
          <pc:sldMk cId="2249825847" sldId="344"/>
        </pc:sldMkLst>
        <pc:spChg chg="mod">
          <ac:chgData name="Kulinich Bohdan" userId="48e65c9f34e137d0" providerId="LiveId" clId="{AA8232F2-4DF3-4AE9-8393-601677EC3ABF}" dt="2019-10-24T08:45:53.283" v="2707" actId="20577"/>
          <ac:spMkLst>
            <pc:docMk/>
            <pc:sldMk cId="2249825847" sldId="344"/>
            <ac:spMk id="8" creationId="{552CA498-8586-4F16-A8AF-27DCB432BEF2}"/>
          </ac:spMkLst>
        </pc:spChg>
        <pc:spChg chg="mod">
          <ac:chgData name="Kulinich Bohdan" userId="48e65c9f34e137d0" providerId="LiveId" clId="{AA8232F2-4DF3-4AE9-8393-601677EC3ABF}" dt="2019-10-24T08:44:34.723" v="2657" actId="20577"/>
          <ac:spMkLst>
            <pc:docMk/>
            <pc:sldMk cId="2249825847" sldId="344"/>
            <ac:spMk id="9" creationId="{63E5D5FE-C22A-4483-BD83-1DE861448B5B}"/>
          </ac:spMkLst>
        </pc:spChg>
        <pc:spChg chg="mod">
          <ac:chgData name="Kulinich Bohdan" userId="48e65c9f34e137d0" providerId="LiveId" clId="{AA8232F2-4DF3-4AE9-8393-601677EC3ABF}" dt="2019-10-24T08:49:01.775" v="2800" actId="14100"/>
          <ac:spMkLst>
            <pc:docMk/>
            <pc:sldMk cId="2249825847" sldId="344"/>
            <ac:spMk id="14" creationId="{A177E152-6662-4726-89D5-72B8244D48A8}"/>
          </ac:spMkLst>
        </pc:spChg>
        <pc:spChg chg="mod">
          <ac:chgData name="Kulinich Bohdan" userId="48e65c9f34e137d0" providerId="LiveId" clId="{AA8232F2-4DF3-4AE9-8393-601677EC3ABF}" dt="2019-10-24T08:50:43.082" v="2837" actId="14100"/>
          <ac:spMkLst>
            <pc:docMk/>
            <pc:sldMk cId="2249825847" sldId="344"/>
            <ac:spMk id="15" creationId="{01F79357-F02B-4E02-8B27-388767E60BF8}"/>
          </ac:spMkLst>
        </pc:spChg>
        <pc:spChg chg="del">
          <ac:chgData name="Kulinich Bohdan" userId="48e65c9f34e137d0" providerId="LiveId" clId="{AA8232F2-4DF3-4AE9-8393-601677EC3ABF}" dt="2019-10-24T08:48:17.862" v="2791" actId="478"/>
          <ac:spMkLst>
            <pc:docMk/>
            <pc:sldMk cId="2249825847" sldId="344"/>
            <ac:spMk id="16" creationId="{56C639C6-D6C0-473C-ADFF-E0354484A1DA}"/>
          </ac:spMkLst>
        </pc:spChg>
        <pc:spChg chg="del">
          <ac:chgData name="Kulinich Bohdan" userId="48e65c9f34e137d0" providerId="LiveId" clId="{AA8232F2-4DF3-4AE9-8393-601677EC3ABF}" dt="2019-10-24T08:48:16.687" v="2790" actId="478"/>
          <ac:spMkLst>
            <pc:docMk/>
            <pc:sldMk cId="2249825847" sldId="344"/>
            <ac:spMk id="17" creationId="{6D7625E4-B3F1-4B1B-BC23-B6590B55734C}"/>
          </ac:spMkLst>
        </pc:spChg>
        <pc:spChg chg="del">
          <ac:chgData name="Kulinich Bohdan" userId="48e65c9f34e137d0" providerId="LiveId" clId="{AA8232F2-4DF3-4AE9-8393-601677EC3ABF}" dt="2019-10-24T08:48:15.598" v="2789" actId="478"/>
          <ac:spMkLst>
            <pc:docMk/>
            <pc:sldMk cId="2249825847" sldId="344"/>
            <ac:spMk id="18" creationId="{37751B42-5098-4929-8D34-636EC16D1226}"/>
          </ac:spMkLst>
        </pc:spChg>
        <pc:spChg chg="mod">
          <ac:chgData name="Kulinich Bohdan" userId="48e65c9f34e137d0" providerId="LiveId" clId="{AA8232F2-4DF3-4AE9-8393-601677EC3ABF}" dt="2019-10-24T08:46:44.973" v="2787" actId="1076"/>
          <ac:spMkLst>
            <pc:docMk/>
            <pc:sldMk cId="2249825847" sldId="344"/>
            <ac:spMk id="21" creationId="{E8741A63-F058-400A-820B-0BECD1AC5D80}"/>
          </ac:spMkLst>
        </pc:spChg>
        <pc:spChg chg="add mod">
          <ac:chgData name="Kulinich Bohdan" userId="48e65c9f34e137d0" providerId="LiveId" clId="{AA8232F2-4DF3-4AE9-8393-601677EC3ABF}" dt="2019-10-24T08:55:18.530" v="2875" actId="14100"/>
          <ac:spMkLst>
            <pc:docMk/>
            <pc:sldMk cId="2249825847" sldId="344"/>
            <ac:spMk id="22" creationId="{E46110F3-FF15-48FE-9BB4-68109D562939}"/>
          </ac:spMkLst>
        </pc:spChg>
        <pc:spChg chg="add mod">
          <ac:chgData name="Kulinich Bohdan" userId="48e65c9f34e137d0" providerId="LiveId" clId="{AA8232F2-4DF3-4AE9-8393-601677EC3ABF}" dt="2019-10-24T09:24:48.371" v="2880" actId="1076"/>
          <ac:spMkLst>
            <pc:docMk/>
            <pc:sldMk cId="2249825847" sldId="344"/>
            <ac:spMk id="23" creationId="{CE157169-3141-4EE0-BF25-23842FFB3C91}"/>
          </ac:spMkLst>
        </pc:spChg>
        <pc:spChg chg="add mod">
          <ac:chgData name="Kulinich Bohdan" userId="48e65c9f34e137d0" providerId="LiveId" clId="{AA8232F2-4DF3-4AE9-8393-601677EC3ABF}" dt="2019-10-24T09:27:24.621" v="2902" actId="1076"/>
          <ac:spMkLst>
            <pc:docMk/>
            <pc:sldMk cId="2249825847" sldId="344"/>
            <ac:spMk id="24" creationId="{FB9B4367-0CE7-4A83-B0A9-AA22204FE6CB}"/>
          </ac:spMkLst>
        </pc:spChg>
        <pc:spChg chg="add mod">
          <ac:chgData name="Kulinich Bohdan" userId="48e65c9f34e137d0" providerId="LiveId" clId="{AA8232F2-4DF3-4AE9-8393-601677EC3ABF}" dt="2019-10-24T09:27:24.621" v="2902" actId="1076"/>
          <ac:spMkLst>
            <pc:docMk/>
            <pc:sldMk cId="2249825847" sldId="344"/>
            <ac:spMk id="25" creationId="{C3296FC4-4D7C-4C41-AF56-C23854A0A931}"/>
          </ac:spMkLst>
        </pc:spChg>
        <pc:spChg chg="add mod">
          <ac:chgData name="Kulinich Bohdan" userId="48e65c9f34e137d0" providerId="LiveId" clId="{AA8232F2-4DF3-4AE9-8393-601677EC3ABF}" dt="2019-10-24T09:28:55.861" v="2938" actId="1076"/>
          <ac:spMkLst>
            <pc:docMk/>
            <pc:sldMk cId="2249825847" sldId="344"/>
            <ac:spMk id="26" creationId="{D710ED37-8C94-413B-AA1B-64378660FF4C}"/>
          </ac:spMkLst>
        </pc:spChg>
        <pc:spChg chg="add mod">
          <ac:chgData name="Kulinich Bohdan" userId="48e65c9f34e137d0" providerId="LiveId" clId="{AA8232F2-4DF3-4AE9-8393-601677EC3ABF}" dt="2019-10-24T09:35:20.690" v="3003" actId="1076"/>
          <ac:spMkLst>
            <pc:docMk/>
            <pc:sldMk cId="2249825847" sldId="344"/>
            <ac:spMk id="27" creationId="{5754DE15-CD4F-42C6-8C85-65767DA31F1B}"/>
          </ac:spMkLst>
        </pc:spChg>
        <pc:spChg chg="add mod">
          <ac:chgData name="Kulinich Bohdan" userId="48e65c9f34e137d0" providerId="LiveId" clId="{AA8232F2-4DF3-4AE9-8393-601677EC3ABF}" dt="2019-10-24T09:36:40.225" v="3016" actId="1076"/>
          <ac:spMkLst>
            <pc:docMk/>
            <pc:sldMk cId="2249825847" sldId="344"/>
            <ac:spMk id="28" creationId="{A55E6897-0143-4593-9497-B60A3823300A}"/>
          </ac:spMkLst>
        </pc:spChg>
        <pc:grpChg chg="mod ord">
          <ac:chgData name="Kulinich Bohdan" userId="48e65c9f34e137d0" providerId="LiveId" clId="{AA8232F2-4DF3-4AE9-8393-601677EC3ABF}" dt="2019-10-24T09:26:16.657" v="2895" actId="1076"/>
          <ac:grpSpMkLst>
            <pc:docMk/>
            <pc:sldMk cId="2249825847" sldId="344"/>
            <ac:grpSpMk id="19" creationId="{43CD651B-F7DB-4764-B382-40557613D5AF}"/>
          </ac:grpSpMkLst>
        </pc:grpChg>
        <pc:picChg chg="ord">
          <ac:chgData name="Kulinich Bohdan" userId="48e65c9f34e137d0" providerId="LiveId" clId="{AA8232F2-4DF3-4AE9-8393-601677EC3ABF}" dt="2019-10-24T08:46:56.102" v="2788" actId="167"/>
          <ac:picMkLst>
            <pc:docMk/>
            <pc:sldMk cId="2249825847" sldId="344"/>
            <ac:picMk id="13" creationId="{C625A4FC-5D7E-41FB-B8D1-23BC1B07DC93}"/>
          </ac:picMkLst>
        </pc:picChg>
      </pc:sldChg>
    </pc:docChg>
  </pc:docChgLst>
  <pc:docChgLst>
    <pc:chgData name="Kulinich Bohdan" userId="48e65c9f34e137d0" providerId="LiveId" clId="{7A224977-249D-4E4E-BECF-1BD0C8423369}"/>
    <pc:docChg chg="undo custSel addSld delSld modSld sldOrd">
      <pc:chgData name="Kulinich Bohdan" userId="48e65c9f34e137d0" providerId="LiveId" clId="{7A224977-249D-4E4E-BECF-1BD0C8423369}" dt="2019-11-21T05:10:24.655" v="682" actId="14100"/>
      <pc:docMkLst>
        <pc:docMk/>
      </pc:docMkLst>
      <pc:sldChg chg="modSp">
        <pc:chgData name="Kulinich Bohdan" userId="48e65c9f34e137d0" providerId="LiveId" clId="{7A224977-249D-4E4E-BECF-1BD0C8423369}" dt="2019-11-20T21:06:25.387" v="5" actId="20577"/>
        <pc:sldMkLst>
          <pc:docMk/>
          <pc:sldMk cId="1088591982" sldId="256"/>
        </pc:sldMkLst>
        <pc:spChg chg="mod">
          <ac:chgData name="Kulinich Bohdan" userId="48e65c9f34e137d0" providerId="LiveId" clId="{7A224977-249D-4E4E-BECF-1BD0C8423369}" dt="2019-11-20T21:06:11.056" v="3" actId="1076"/>
          <ac:spMkLst>
            <pc:docMk/>
            <pc:sldMk cId="1088591982" sldId="256"/>
            <ac:spMk id="13" creationId="{00000000-0000-0000-0000-000000000000}"/>
          </ac:spMkLst>
        </pc:spChg>
        <pc:spChg chg="mod">
          <ac:chgData name="Kulinich Bohdan" userId="48e65c9f34e137d0" providerId="LiveId" clId="{7A224977-249D-4E4E-BECF-1BD0C8423369}" dt="2019-11-20T21:06:25.387" v="5" actId="20577"/>
          <ac:spMkLst>
            <pc:docMk/>
            <pc:sldMk cId="1088591982" sldId="256"/>
            <ac:spMk id="17" creationId="{00000000-0000-0000-0000-000000000000}"/>
          </ac:spMkLst>
        </pc:spChg>
      </pc:sldChg>
      <pc:sldChg chg="modSp">
        <pc:chgData name="Kulinich Bohdan" userId="48e65c9f34e137d0" providerId="LiveId" clId="{7A224977-249D-4E4E-BECF-1BD0C8423369}" dt="2019-11-21T05:10:24.655" v="682" actId="14100"/>
        <pc:sldMkLst>
          <pc:docMk/>
          <pc:sldMk cId="4214866131" sldId="261"/>
        </pc:sldMkLst>
        <pc:spChg chg="mod">
          <ac:chgData name="Kulinich Bohdan" userId="48e65c9f34e137d0" providerId="LiveId" clId="{7A224977-249D-4E4E-BECF-1BD0C8423369}" dt="2019-11-21T05:10:17.324" v="681" actId="1076"/>
          <ac:spMkLst>
            <pc:docMk/>
            <pc:sldMk cId="4214866131" sldId="261"/>
            <ac:spMk id="7" creationId="{00000000-0000-0000-0000-000000000000}"/>
          </ac:spMkLst>
        </pc:spChg>
        <pc:spChg chg="mod">
          <ac:chgData name="Kulinich Bohdan" userId="48e65c9f34e137d0" providerId="LiveId" clId="{7A224977-249D-4E4E-BECF-1BD0C8423369}" dt="2019-11-21T05:10:24.655" v="682" actId="14100"/>
          <ac:spMkLst>
            <pc:docMk/>
            <pc:sldMk cId="4214866131" sldId="261"/>
            <ac:spMk id="9" creationId="{00000000-0000-0000-0000-000000000000}"/>
          </ac:spMkLst>
        </pc:spChg>
        <pc:spChg chg="mod">
          <ac:chgData name="Kulinich Bohdan" userId="48e65c9f34e137d0" providerId="LiveId" clId="{7A224977-249D-4E4E-BECF-1BD0C8423369}" dt="2019-11-21T05:10:17.324" v="681" actId="1076"/>
          <ac:spMkLst>
            <pc:docMk/>
            <pc:sldMk cId="4214866131" sldId="261"/>
            <ac:spMk id="13" creationId="{9E200E27-E724-4B1E-8F28-9255204F97D5}"/>
          </ac:spMkLst>
        </pc:spChg>
      </pc:sldChg>
      <pc:sldChg chg="add">
        <pc:chgData name="Kulinich Bohdan" userId="48e65c9f34e137d0" providerId="LiveId" clId="{7A224977-249D-4E4E-BECF-1BD0C8423369}" dt="2019-11-20T21:48:58.211" v="336"/>
        <pc:sldMkLst>
          <pc:docMk/>
          <pc:sldMk cId="594277324" sldId="320"/>
        </pc:sldMkLst>
      </pc:sldChg>
      <pc:sldChg chg="modSp del ord">
        <pc:chgData name="Kulinich Bohdan" userId="48e65c9f34e137d0" providerId="LiveId" clId="{7A224977-249D-4E4E-BECF-1BD0C8423369}" dt="2019-11-20T21:49:13.747" v="339" actId="2696"/>
        <pc:sldMkLst>
          <pc:docMk/>
          <pc:sldMk cId="3487309637" sldId="335"/>
        </pc:sldMkLst>
        <pc:spChg chg="mod">
          <ac:chgData name="Kulinich Bohdan" userId="48e65c9f34e137d0" providerId="LiveId" clId="{7A224977-249D-4E4E-BECF-1BD0C8423369}" dt="2019-11-20T21:27:01.918" v="100" actId="20577"/>
          <ac:spMkLst>
            <pc:docMk/>
            <pc:sldMk cId="3487309637" sldId="335"/>
            <ac:spMk id="7" creationId="{00000000-0000-0000-0000-000000000000}"/>
          </ac:spMkLst>
        </pc:spChg>
        <pc:spChg chg="mod">
          <ac:chgData name="Kulinich Bohdan" userId="48e65c9f34e137d0" providerId="LiveId" clId="{7A224977-249D-4E4E-BECF-1BD0C8423369}" dt="2019-11-20T21:26:42.672" v="55" actId="20577"/>
          <ac:spMkLst>
            <pc:docMk/>
            <pc:sldMk cId="3487309637" sldId="335"/>
            <ac:spMk id="9" creationId="{26E99197-8E29-4B55-9516-BB8CEE1F3FFB}"/>
          </ac:spMkLst>
        </pc:spChg>
        <pc:spChg chg="mod">
          <ac:chgData name="Kulinich Bohdan" userId="48e65c9f34e137d0" providerId="LiveId" clId="{7A224977-249D-4E4E-BECF-1BD0C8423369}" dt="2019-11-20T21:26:50.862" v="59" actId="20577"/>
          <ac:spMkLst>
            <pc:docMk/>
            <pc:sldMk cId="3487309637" sldId="335"/>
            <ac:spMk id="35" creationId="{00000000-0000-0000-0000-000000000000}"/>
          </ac:spMkLst>
        </pc:spChg>
        <pc:spChg chg="mod">
          <ac:chgData name="Kulinich Bohdan" userId="48e65c9f34e137d0" providerId="LiveId" clId="{7A224977-249D-4E4E-BECF-1BD0C8423369}" dt="2019-11-20T21:26:46.765" v="57" actId="20577"/>
          <ac:spMkLst>
            <pc:docMk/>
            <pc:sldMk cId="3487309637" sldId="335"/>
            <ac:spMk id="54" creationId="{00000000-0000-0000-0000-000000000000}"/>
          </ac:spMkLst>
        </pc:spChg>
        <pc:spChg chg="mod">
          <ac:chgData name="Kulinich Bohdan" userId="48e65c9f34e137d0" providerId="LiveId" clId="{7A224977-249D-4E4E-BECF-1BD0C8423369}" dt="2019-11-20T21:26:45.070" v="56" actId="20577"/>
          <ac:spMkLst>
            <pc:docMk/>
            <pc:sldMk cId="3487309637" sldId="335"/>
            <ac:spMk id="55" creationId="{00000000-0000-0000-0000-000000000000}"/>
          </ac:spMkLst>
        </pc:spChg>
        <pc:spChg chg="mod">
          <ac:chgData name="Kulinich Bohdan" userId="48e65c9f34e137d0" providerId="LiveId" clId="{7A224977-249D-4E4E-BECF-1BD0C8423369}" dt="2019-11-20T21:26:48.804" v="58" actId="20577"/>
          <ac:spMkLst>
            <pc:docMk/>
            <pc:sldMk cId="3487309637" sldId="335"/>
            <ac:spMk id="57" creationId="{00000000-0000-0000-0000-000000000000}"/>
          </ac:spMkLst>
        </pc:spChg>
      </pc:sldChg>
      <pc:sldChg chg="add">
        <pc:chgData name="Kulinich Bohdan" userId="48e65c9f34e137d0" providerId="LiveId" clId="{7A224977-249D-4E4E-BECF-1BD0C8423369}" dt="2019-11-20T21:48:58.211" v="336"/>
        <pc:sldMkLst>
          <pc:docMk/>
          <pc:sldMk cId="2375977270" sldId="339"/>
        </pc:sldMkLst>
      </pc:sldChg>
      <pc:sldChg chg="add">
        <pc:chgData name="Kulinich Bohdan" userId="48e65c9f34e137d0" providerId="LiveId" clId="{7A224977-249D-4E4E-BECF-1BD0C8423369}" dt="2019-11-20T21:48:58.211" v="336"/>
        <pc:sldMkLst>
          <pc:docMk/>
          <pc:sldMk cId="1317980273" sldId="340"/>
        </pc:sldMkLst>
      </pc:sldChg>
      <pc:sldChg chg="add">
        <pc:chgData name="Kulinich Bohdan" userId="48e65c9f34e137d0" providerId="LiveId" clId="{7A224977-249D-4E4E-BECF-1BD0C8423369}" dt="2019-11-20T21:48:58.211" v="336"/>
        <pc:sldMkLst>
          <pc:docMk/>
          <pc:sldMk cId="4025855330" sldId="341"/>
        </pc:sldMkLst>
      </pc:sldChg>
      <pc:sldChg chg="delSp modSp del delAnim modAnim">
        <pc:chgData name="Kulinich Bohdan" userId="48e65c9f34e137d0" providerId="LiveId" clId="{7A224977-249D-4E4E-BECF-1BD0C8423369}" dt="2019-11-20T21:50:36.873" v="340" actId="2696"/>
        <pc:sldMkLst>
          <pc:docMk/>
          <pc:sldMk cId="2779518391" sldId="342"/>
        </pc:sldMkLst>
        <pc:spChg chg="del">
          <ac:chgData name="Kulinich Bohdan" userId="48e65c9f34e137d0" providerId="LiveId" clId="{7A224977-249D-4E4E-BECF-1BD0C8423369}" dt="2019-11-20T21:25:23.897" v="10" actId="478"/>
          <ac:spMkLst>
            <pc:docMk/>
            <pc:sldMk cId="2779518391" sldId="342"/>
            <ac:spMk id="2" creationId="{10A94156-80A4-4018-986B-AB09DDBFF3B6}"/>
          </ac:spMkLst>
        </pc:spChg>
        <pc:spChg chg="mod">
          <ac:chgData name="Kulinich Bohdan" userId="48e65c9f34e137d0" providerId="LiveId" clId="{7A224977-249D-4E4E-BECF-1BD0C8423369}" dt="2019-11-20T21:25:47.466" v="54" actId="20577"/>
          <ac:spMkLst>
            <pc:docMk/>
            <pc:sldMk cId="2779518391" sldId="342"/>
            <ac:spMk id="4" creationId="{00000000-0000-0000-0000-000000000000}"/>
          </ac:spMkLst>
        </pc:spChg>
        <pc:spChg chg="del">
          <ac:chgData name="Kulinich Bohdan" userId="48e65c9f34e137d0" providerId="LiveId" clId="{7A224977-249D-4E4E-BECF-1BD0C8423369}" dt="2019-11-20T21:25:30.663" v="19" actId="478"/>
          <ac:spMkLst>
            <pc:docMk/>
            <pc:sldMk cId="2779518391" sldId="342"/>
            <ac:spMk id="5" creationId="{1C93C7D8-C567-4238-AF63-E263F341910E}"/>
          </ac:spMkLst>
        </pc:spChg>
        <pc:spChg chg="del">
          <ac:chgData name="Kulinich Bohdan" userId="48e65c9f34e137d0" providerId="LiveId" clId="{7A224977-249D-4E4E-BECF-1BD0C8423369}" dt="2019-11-20T21:25:19.572" v="7" actId="478"/>
          <ac:spMkLst>
            <pc:docMk/>
            <pc:sldMk cId="2779518391" sldId="342"/>
            <ac:spMk id="7" creationId="{00000000-0000-0000-0000-000000000000}"/>
          </ac:spMkLst>
        </pc:spChg>
        <pc:spChg chg="del">
          <ac:chgData name="Kulinich Bohdan" userId="48e65c9f34e137d0" providerId="LiveId" clId="{7A224977-249D-4E4E-BECF-1BD0C8423369}" dt="2019-11-20T21:25:23.897" v="10" actId="478"/>
          <ac:spMkLst>
            <pc:docMk/>
            <pc:sldMk cId="2779518391" sldId="342"/>
            <ac:spMk id="17" creationId="{EDC6561F-8900-4B60-A2DE-4E2045CAC3BC}"/>
          </ac:spMkLst>
        </pc:spChg>
        <pc:spChg chg="del">
          <ac:chgData name="Kulinich Bohdan" userId="48e65c9f34e137d0" providerId="LiveId" clId="{7A224977-249D-4E4E-BECF-1BD0C8423369}" dt="2019-11-20T21:25:23.897" v="10" actId="478"/>
          <ac:spMkLst>
            <pc:docMk/>
            <pc:sldMk cId="2779518391" sldId="342"/>
            <ac:spMk id="18" creationId="{BF7351B8-60C8-467D-98DA-A0D0891E66EC}"/>
          </ac:spMkLst>
        </pc:spChg>
        <pc:spChg chg="del">
          <ac:chgData name="Kulinich Bohdan" userId="48e65c9f34e137d0" providerId="LiveId" clId="{7A224977-249D-4E4E-BECF-1BD0C8423369}" dt="2019-11-20T21:25:23.897" v="10" actId="478"/>
          <ac:spMkLst>
            <pc:docMk/>
            <pc:sldMk cId="2779518391" sldId="342"/>
            <ac:spMk id="19" creationId="{AC60114E-2CF0-4F75-99A2-52EB322A3F3F}"/>
          </ac:spMkLst>
        </pc:spChg>
        <pc:spChg chg="del">
          <ac:chgData name="Kulinich Bohdan" userId="48e65c9f34e137d0" providerId="LiveId" clId="{7A224977-249D-4E4E-BECF-1BD0C8423369}" dt="2019-11-20T21:25:23.897" v="10" actId="478"/>
          <ac:spMkLst>
            <pc:docMk/>
            <pc:sldMk cId="2779518391" sldId="342"/>
            <ac:spMk id="26" creationId="{C83664DA-9754-47AE-93B1-87064F6E3D4E}"/>
          </ac:spMkLst>
        </pc:spChg>
        <pc:spChg chg="del">
          <ac:chgData name="Kulinich Bohdan" userId="48e65c9f34e137d0" providerId="LiveId" clId="{7A224977-249D-4E4E-BECF-1BD0C8423369}" dt="2019-11-20T21:25:23.897" v="10" actId="478"/>
          <ac:spMkLst>
            <pc:docMk/>
            <pc:sldMk cId="2779518391" sldId="342"/>
            <ac:spMk id="27" creationId="{63C8AB4B-3D7F-41F7-B07D-6C81B32AD186}"/>
          </ac:spMkLst>
        </pc:spChg>
        <pc:spChg chg="del">
          <ac:chgData name="Kulinich Bohdan" userId="48e65c9f34e137d0" providerId="LiveId" clId="{7A224977-249D-4E4E-BECF-1BD0C8423369}" dt="2019-11-20T21:25:23.897" v="10" actId="478"/>
          <ac:spMkLst>
            <pc:docMk/>
            <pc:sldMk cId="2779518391" sldId="342"/>
            <ac:spMk id="28" creationId="{EB56EA80-9042-49C7-A3F7-6ECC251DA2BF}"/>
          </ac:spMkLst>
        </pc:spChg>
        <pc:spChg chg="del">
          <ac:chgData name="Kulinich Bohdan" userId="48e65c9f34e137d0" providerId="LiveId" clId="{7A224977-249D-4E4E-BECF-1BD0C8423369}" dt="2019-11-20T21:25:23.897" v="10" actId="478"/>
          <ac:spMkLst>
            <pc:docMk/>
            <pc:sldMk cId="2779518391" sldId="342"/>
            <ac:spMk id="29" creationId="{179E0322-9F6C-49D5-A1EF-3243A6CA1E28}"/>
          </ac:spMkLst>
        </pc:spChg>
        <pc:spChg chg="del">
          <ac:chgData name="Kulinich Bohdan" userId="48e65c9f34e137d0" providerId="LiveId" clId="{7A224977-249D-4E4E-BECF-1BD0C8423369}" dt="2019-11-20T21:25:20.916" v="8" actId="478"/>
          <ac:spMkLst>
            <pc:docMk/>
            <pc:sldMk cId="2779518391" sldId="342"/>
            <ac:spMk id="32" creationId="{C5493436-4817-49B2-B9CF-29EAA2820360}"/>
          </ac:spMkLst>
        </pc:spChg>
        <pc:spChg chg="del">
          <ac:chgData name="Kulinich Bohdan" userId="48e65c9f34e137d0" providerId="LiveId" clId="{7A224977-249D-4E4E-BECF-1BD0C8423369}" dt="2019-11-20T21:25:21.799" v="9" actId="478"/>
          <ac:spMkLst>
            <pc:docMk/>
            <pc:sldMk cId="2779518391" sldId="342"/>
            <ac:spMk id="35" creationId="{6629D4B4-6B76-4D59-A58D-88633EFFD48F}"/>
          </ac:spMkLst>
        </pc:spChg>
        <pc:spChg chg="del">
          <ac:chgData name="Kulinich Bohdan" userId="48e65c9f34e137d0" providerId="LiveId" clId="{7A224977-249D-4E4E-BECF-1BD0C8423369}" dt="2019-11-20T21:25:34.087" v="22" actId="478"/>
          <ac:spMkLst>
            <pc:docMk/>
            <pc:sldMk cId="2779518391" sldId="342"/>
            <ac:spMk id="37" creationId="{00000000-0000-0000-0000-000000000000}"/>
          </ac:spMkLst>
        </pc:spChg>
        <pc:picChg chg="del">
          <ac:chgData name="Kulinich Bohdan" userId="48e65c9f34e137d0" providerId="LiveId" clId="{7A224977-249D-4E4E-BECF-1BD0C8423369}" dt="2019-11-20T21:25:31.382" v="20" actId="478"/>
          <ac:picMkLst>
            <pc:docMk/>
            <pc:sldMk cId="2779518391" sldId="342"/>
            <ac:picMk id="11" creationId="{0083BCF3-9169-4944-9F09-0976CF2DCBB0}"/>
          </ac:picMkLst>
        </pc:picChg>
        <pc:picChg chg="del">
          <ac:chgData name="Kulinich Bohdan" userId="48e65c9f34e137d0" providerId="LiveId" clId="{7A224977-249D-4E4E-BECF-1BD0C8423369}" dt="2019-11-20T21:25:29.869" v="18" actId="478"/>
          <ac:picMkLst>
            <pc:docMk/>
            <pc:sldMk cId="2779518391" sldId="342"/>
            <ac:picMk id="12" creationId="{3A8CB38A-503A-4575-A7CF-C602A3DA798C}"/>
          </ac:picMkLst>
        </pc:picChg>
        <pc:picChg chg="del">
          <ac:chgData name="Kulinich Bohdan" userId="48e65c9f34e137d0" providerId="LiveId" clId="{7A224977-249D-4E4E-BECF-1BD0C8423369}" dt="2019-11-20T21:25:29.169" v="17" actId="478"/>
          <ac:picMkLst>
            <pc:docMk/>
            <pc:sldMk cId="2779518391" sldId="342"/>
            <ac:picMk id="13" creationId="{E18FACA9-B263-4381-9040-F896BEEDC3CD}"/>
          </ac:picMkLst>
        </pc:picChg>
        <pc:picChg chg="del">
          <ac:chgData name="Kulinich Bohdan" userId="48e65c9f34e137d0" providerId="LiveId" clId="{7A224977-249D-4E4E-BECF-1BD0C8423369}" dt="2019-11-20T21:25:28.401" v="16" actId="478"/>
          <ac:picMkLst>
            <pc:docMk/>
            <pc:sldMk cId="2779518391" sldId="342"/>
            <ac:picMk id="14" creationId="{9843D6A9-1BB6-44F4-B81B-C8CEB702550B}"/>
          </ac:picMkLst>
        </pc:picChg>
        <pc:picChg chg="del">
          <ac:chgData name="Kulinich Bohdan" userId="48e65c9f34e137d0" providerId="LiveId" clId="{7A224977-249D-4E4E-BECF-1BD0C8423369}" dt="2019-11-20T21:25:27.573" v="15" actId="478"/>
          <ac:picMkLst>
            <pc:docMk/>
            <pc:sldMk cId="2779518391" sldId="342"/>
            <ac:picMk id="21" creationId="{A19A202F-7968-4AB6-B8D8-BAB0501840B1}"/>
          </ac:picMkLst>
        </pc:picChg>
        <pc:picChg chg="del">
          <ac:chgData name="Kulinich Bohdan" userId="48e65c9f34e137d0" providerId="LiveId" clId="{7A224977-249D-4E4E-BECF-1BD0C8423369}" dt="2019-11-20T21:25:26.853" v="14" actId="478"/>
          <ac:picMkLst>
            <pc:docMk/>
            <pc:sldMk cId="2779518391" sldId="342"/>
            <ac:picMk id="22" creationId="{E74E7E6A-CCC4-44A2-A6F2-977B84391977}"/>
          </ac:picMkLst>
        </pc:picChg>
        <pc:picChg chg="del">
          <ac:chgData name="Kulinich Bohdan" userId="48e65c9f34e137d0" providerId="LiveId" clId="{7A224977-249D-4E4E-BECF-1BD0C8423369}" dt="2019-11-20T21:25:26.218" v="13" actId="478"/>
          <ac:picMkLst>
            <pc:docMk/>
            <pc:sldMk cId="2779518391" sldId="342"/>
            <ac:picMk id="23" creationId="{C464A08E-70E3-4DAF-8C16-CA252EC4B071}"/>
          </ac:picMkLst>
        </pc:picChg>
        <pc:picChg chg="del">
          <ac:chgData name="Kulinich Bohdan" userId="48e65c9f34e137d0" providerId="LiveId" clId="{7A224977-249D-4E4E-BECF-1BD0C8423369}" dt="2019-11-20T21:25:25.552" v="12" actId="478"/>
          <ac:picMkLst>
            <pc:docMk/>
            <pc:sldMk cId="2779518391" sldId="342"/>
            <ac:picMk id="24" creationId="{ECA6F427-121D-465B-8EA2-07CBB38E2073}"/>
          </ac:picMkLst>
        </pc:picChg>
        <pc:picChg chg="del">
          <ac:chgData name="Kulinich Bohdan" userId="48e65c9f34e137d0" providerId="LiveId" clId="{7A224977-249D-4E4E-BECF-1BD0C8423369}" dt="2019-11-20T21:25:24.892" v="11" actId="478"/>
          <ac:picMkLst>
            <pc:docMk/>
            <pc:sldMk cId="2779518391" sldId="342"/>
            <ac:picMk id="25" creationId="{0405E70D-47EC-46DE-B868-2B8615527BD3}"/>
          </ac:picMkLst>
        </pc:picChg>
        <pc:picChg chg="del">
          <ac:chgData name="Kulinich Bohdan" userId="48e65c9f34e137d0" providerId="LiveId" clId="{7A224977-249D-4E4E-BECF-1BD0C8423369}" dt="2019-11-20T21:25:32.629" v="21" actId="478"/>
          <ac:picMkLst>
            <pc:docMk/>
            <pc:sldMk cId="2779518391" sldId="342"/>
            <ac:picMk id="30" creationId="{4D5A204F-EAA0-4CE5-B781-4915B1230EF4}"/>
          </ac:picMkLst>
        </pc:picChg>
        <pc:picChg chg="del">
          <ac:chgData name="Kulinich Bohdan" userId="48e65c9f34e137d0" providerId="LiveId" clId="{7A224977-249D-4E4E-BECF-1BD0C8423369}" dt="2019-11-20T21:25:34.087" v="22" actId="478"/>
          <ac:picMkLst>
            <pc:docMk/>
            <pc:sldMk cId="2779518391" sldId="342"/>
            <ac:picMk id="36" creationId="{00000000-0000-0000-0000-000000000000}"/>
          </ac:picMkLst>
        </pc:picChg>
      </pc:sldChg>
      <pc:sldChg chg="addSp delSp modSp add delAnim modAnim">
        <pc:chgData name="Kulinich Bohdan" userId="48e65c9f34e137d0" providerId="LiveId" clId="{7A224977-249D-4E4E-BECF-1BD0C8423369}" dt="2019-11-20T22:21:18.038" v="580" actId="20577"/>
        <pc:sldMkLst>
          <pc:docMk/>
          <pc:sldMk cId="2640104984" sldId="345"/>
        </pc:sldMkLst>
        <pc:spChg chg="del">
          <ac:chgData name="Kulinich Bohdan" userId="48e65c9f34e137d0" providerId="LiveId" clId="{7A224977-249D-4E4E-BECF-1BD0C8423369}" dt="2019-11-20T22:07:31.771" v="362" actId="478"/>
          <ac:spMkLst>
            <pc:docMk/>
            <pc:sldMk cId="2640104984" sldId="345"/>
            <ac:spMk id="2" creationId="{10A94156-80A4-4018-986B-AB09DDBFF3B6}"/>
          </ac:spMkLst>
        </pc:spChg>
        <pc:spChg chg="del">
          <ac:chgData name="Kulinich Bohdan" userId="48e65c9f34e137d0" providerId="LiveId" clId="{7A224977-249D-4E4E-BECF-1BD0C8423369}" dt="2019-11-20T22:07:38.168" v="367" actId="478"/>
          <ac:spMkLst>
            <pc:docMk/>
            <pc:sldMk cId="2640104984" sldId="345"/>
            <ac:spMk id="5" creationId="{1C93C7D8-C567-4238-AF63-E263F341910E}"/>
          </ac:spMkLst>
        </pc:spChg>
        <pc:spChg chg="mod">
          <ac:chgData name="Kulinich Bohdan" userId="48e65c9f34e137d0" providerId="LiveId" clId="{7A224977-249D-4E4E-BECF-1BD0C8423369}" dt="2019-11-20T22:08:58.547" v="433" actId="20577"/>
          <ac:spMkLst>
            <pc:docMk/>
            <pc:sldMk cId="2640104984" sldId="345"/>
            <ac:spMk id="7" creationId="{00000000-0000-0000-0000-000000000000}"/>
          </ac:spMkLst>
        </pc:spChg>
        <pc:spChg chg="del">
          <ac:chgData name="Kulinich Bohdan" userId="48e65c9f34e137d0" providerId="LiveId" clId="{7A224977-249D-4E4E-BECF-1BD0C8423369}" dt="2019-11-20T22:07:34.836" v="363" actId="478"/>
          <ac:spMkLst>
            <pc:docMk/>
            <pc:sldMk cId="2640104984" sldId="345"/>
            <ac:spMk id="17" creationId="{EDC6561F-8900-4B60-A2DE-4E2045CAC3BC}"/>
          </ac:spMkLst>
        </pc:spChg>
        <pc:spChg chg="del">
          <ac:chgData name="Kulinich Bohdan" userId="48e65c9f34e137d0" providerId="LiveId" clId="{7A224977-249D-4E4E-BECF-1BD0C8423369}" dt="2019-11-20T22:07:34.836" v="363" actId="478"/>
          <ac:spMkLst>
            <pc:docMk/>
            <pc:sldMk cId="2640104984" sldId="345"/>
            <ac:spMk id="18" creationId="{BF7351B8-60C8-467D-98DA-A0D0891E66EC}"/>
          </ac:spMkLst>
        </pc:spChg>
        <pc:spChg chg="del">
          <ac:chgData name="Kulinich Bohdan" userId="48e65c9f34e137d0" providerId="LiveId" clId="{7A224977-249D-4E4E-BECF-1BD0C8423369}" dt="2019-11-20T22:07:34.836" v="363" actId="478"/>
          <ac:spMkLst>
            <pc:docMk/>
            <pc:sldMk cId="2640104984" sldId="345"/>
            <ac:spMk id="19" creationId="{AC60114E-2CF0-4F75-99A2-52EB322A3F3F}"/>
          </ac:spMkLst>
        </pc:spChg>
        <pc:spChg chg="del">
          <ac:chgData name="Kulinich Bohdan" userId="48e65c9f34e137d0" providerId="LiveId" clId="{7A224977-249D-4E4E-BECF-1BD0C8423369}" dt="2019-11-20T22:07:34.836" v="363" actId="478"/>
          <ac:spMkLst>
            <pc:docMk/>
            <pc:sldMk cId="2640104984" sldId="345"/>
            <ac:spMk id="26" creationId="{C83664DA-9754-47AE-93B1-87064F6E3D4E}"/>
          </ac:spMkLst>
        </pc:spChg>
        <pc:spChg chg="del">
          <ac:chgData name="Kulinich Bohdan" userId="48e65c9f34e137d0" providerId="LiveId" clId="{7A224977-249D-4E4E-BECF-1BD0C8423369}" dt="2019-11-20T22:07:34.836" v="363" actId="478"/>
          <ac:spMkLst>
            <pc:docMk/>
            <pc:sldMk cId="2640104984" sldId="345"/>
            <ac:spMk id="27" creationId="{63C8AB4B-3D7F-41F7-B07D-6C81B32AD186}"/>
          </ac:spMkLst>
        </pc:spChg>
        <pc:spChg chg="del">
          <ac:chgData name="Kulinich Bohdan" userId="48e65c9f34e137d0" providerId="LiveId" clId="{7A224977-249D-4E4E-BECF-1BD0C8423369}" dt="2019-11-20T22:07:34.836" v="363" actId="478"/>
          <ac:spMkLst>
            <pc:docMk/>
            <pc:sldMk cId="2640104984" sldId="345"/>
            <ac:spMk id="28" creationId="{EB56EA80-9042-49C7-A3F7-6ECC251DA2BF}"/>
          </ac:spMkLst>
        </pc:spChg>
        <pc:spChg chg="del">
          <ac:chgData name="Kulinich Bohdan" userId="48e65c9f34e137d0" providerId="LiveId" clId="{7A224977-249D-4E4E-BECF-1BD0C8423369}" dt="2019-11-20T22:07:34.836" v="363" actId="478"/>
          <ac:spMkLst>
            <pc:docMk/>
            <pc:sldMk cId="2640104984" sldId="345"/>
            <ac:spMk id="29" creationId="{179E0322-9F6C-49D5-A1EF-3243A6CA1E28}"/>
          </ac:spMkLst>
        </pc:spChg>
        <pc:spChg chg="mod">
          <ac:chgData name="Kulinich Bohdan" userId="48e65c9f34e137d0" providerId="LiveId" clId="{7A224977-249D-4E4E-BECF-1BD0C8423369}" dt="2019-11-20T22:10:57.059" v="552" actId="114"/>
          <ac:spMkLst>
            <pc:docMk/>
            <pc:sldMk cId="2640104984" sldId="345"/>
            <ac:spMk id="32" creationId="{C5493436-4817-49B2-B9CF-29EAA2820360}"/>
          </ac:spMkLst>
        </pc:spChg>
        <pc:spChg chg="mod">
          <ac:chgData name="Kulinich Bohdan" userId="48e65c9f34e137d0" providerId="LiveId" clId="{7A224977-249D-4E4E-BECF-1BD0C8423369}" dt="2019-11-20T22:21:18.038" v="580" actId="20577"/>
          <ac:spMkLst>
            <pc:docMk/>
            <pc:sldMk cId="2640104984" sldId="345"/>
            <ac:spMk id="35" creationId="{6629D4B4-6B76-4D59-A58D-88633EFFD48F}"/>
          </ac:spMkLst>
        </pc:spChg>
        <pc:picChg chg="del">
          <ac:chgData name="Kulinich Bohdan" userId="48e65c9f34e137d0" providerId="LiveId" clId="{7A224977-249D-4E4E-BECF-1BD0C8423369}" dt="2019-11-20T22:07:38.767" v="368" actId="478"/>
          <ac:picMkLst>
            <pc:docMk/>
            <pc:sldMk cId="2640104984" sldId="345"/>
            <ac:picMk id="11" creationId="{0083BCF3-9169-4944-9F09-0976CF2DCBB0}"/>
          </ac:picMkLst>
        </pc:picChg>
        <pc:picChg chg="del">
          <ac:chgData name="Kulinich Bohdan" userId="48e65c9f34e137d0" providerId="LiveId" clId="{7A224977-249D-4E4E-BECF-1BD0C8423369}" dt="2019-11-20T22:07:37.522" v="366" actId="478"/>
          <ac:picMkLst>
            <pc:docMk/>
            <pc:sldMk cId="2640104984" sldId="345"/>
            <ac:picMk id="12" creationId="{3A8CB38A-503A-4575-A7CF-C602A3DA798C}"/>
          </ac:picMkLst>
        </pc:picChg>
        <pc:picChg chg="del">
          <ac:chgData name="Kulinich Bohdan" userId="48e65c9f34e137d0" providerId="LiveId" clId="{7A224977-249D-4E4E-BECF-1BD0C8423369}" dt="2019-11-20T22:07:36.261" v="365" actId="478"/>
          <ac:picMkLst>
            <pc:docMk/>
            <pc:sldMk cId="2640104984" sldId="345"/>
            <ac:picMk id="13" creationId="{E18FACA9-B263-4381-9040-F896BEEDC3CD}"/>
          </ac:picMkLst>
        </pc:picChg>
        <pc:picChg chg="del">
          <ac:chgData name="Kulinich Bohdan" userId="48e65c9f34e137d0" providerId="LiveId" clId="{7A224977-249D-4E4E-BECF-1BD0C8423369}" dt="2019-11-20T22:07:35.706" v="364" actId="478"/>
          <ac:picMkLst>
            <pc:docMk/>
            <pc:sldMk cId="2640104984" sldId="345"/>
            <ac:picMk id="14" creationId="{9843D6A9-1BB6-44F4-B81B-C8CEB702550B}"/>
          </ac:picMkLst>
        </pc:picChg>
        <pc:picChg chg="del">
          <ac:chgData name="Kulinich Bohdan" userId="48e65c9f34e137d0" providerId="LiveId" clId="{7A224977-249D-4E4E-BECF-1BD0C8423369}" dt="2019-11-20T22:07:31.141" v="361" actId="478"/>
          <ac:picMkLst>
            <pc:docMk/>
            <pc:sldMk cId="2640104984" sldId="345"/>
            <ac:picMk id="21" creationId="{A19A202F-7968-4AB6-B8D8-BAB0501840B1}"/>
          </ac:picMkLst>
        </pc:picChg>
        <pc:picChg chg="del">
          <ac:chgData name="Kulinich Bohdan" userId="48e65c9f34e137d0" providerId="LiveId" clId="{7A224977-249D-4E4E-BECF-1BD0C8423369}" dt="2019-11-20T22:07:30.489" v="360" actId="478"/>
          <ac:picMkLst>
            <pc:docMk/>
            <pc:sldMk cId="2640104984" sldId="345"/>
            <ac:picMk id="22" creationId="{E74E7E6A-CCC4-44A2-A6F2-977B84391977}"/>
          </ac:picMkLst>
        </pc:picChg>
        <pc:picChg chg="del">
          <ac:chgData name="Kulinich Bohdan" userId="48e65c9f34e137d0" providerId="LiveId" clId="{7A224977-249D-4E4E-BECF-1BD0C8423369}" dt="2019-11-20T22:07:29.166" v="359" actId="478"/>
          <ac:picMkLst>
            <pc:docMk/>
            <pc:sldMk cId="2640104984" sldId="345"/>
            <ac:picMk id="23" creationId="{C464A08E-70E3-4DAF-8C16-CA252EC4B071}"/>
          </ac:picMkLst>
        </pc:picChg>
        <pc:picChg chg="del">
          <ac:chgData name="Kulinich Bohdan" userId="48e65c9f34e137d0" providerId="LiveId" clId="{7A224977-249D-4E4E-BECF-1BD0C8423369}" dt="2019-11-20T22:07:28.620" v="358" actId="478"/>
          <ac:picMkLst>
            <pc:docMk/>
            <pc:sldMk cId="2640104984" sldId="345"/>
            <ac:picMk id="24" creationId="{ECA6F427-121D-465B-8EA2-07CBB38E2073}"/>
          </ac:picMkLst>
        </pc:picChg>
        <pc:picChg chg="del">
          <ac:chgData name="Kulinich Bohdan" userId="48e65c9f34e137d0" providerId="LiveId" clId="{7A224977-249D-4E4E-BECF-1BD0C8423369}" dt="2019-11-20T22:07:26.868" v="357" actId="478"/>
          <ac:picMkLst>
            <pc:docMk/>
            <pc:sldMk cId="2640104984" sldId="345"/>
            <ac:picMk id="25" creationId="{0405E70D-47EC-46DE-B868-2B8615527BD3}"/>
          </ac:picMkLst>
        </pc:picChg>
        <pc:picChg chg="del">
          <ac:chgData name="Kulinich Bohdan" userId="48e65c9f34e137d0" providerId="LiveId" clId="{7A224977-249D-4E4E-BECF-1BD0C8423369}" dt="2019-11-20T22:07:34.836" v="363" actId="478"/>
          <ac:picMkLst>
            <pc:docMk/>
            <pc:sldMk cId="2640104984" sldId="345"/>
            <ac:picMk id="30" creationId="{4D5A204F-EAA0-4CE5-B781-4915B1230EF4}"/>
          </ac:picMkLst>
        </pc:picChg>
        <pc:picChg chg="add">
          <ac:chgData name="Kulinich Bohdan" userId="48e65c9f34e137d0" providerId="LiveId" clId="{7A224977-249D-4E4E-BECF-1BD0C8423369}" dt="2019-11-20T22:07:45.734" v="369"/>
          <ac:picMkLst>
            <pc:docMk/>
            <pc:sldMk cId="2640104984" sldId="345"/>
            <ac:picMk id="31" creationId="{47C03AB7-6505-4A6F-9770-D3EE79EE4313}"/>
          </ac:picMkLst>
        </pc:picChg>
      </pc:sldChg>
      <pc:sldChg chg="addSp delSp modSp add addAnim delAnim modAnim">
        <pc:chgData name="Kulinich Bohdan" userId="48e65c9f34e137d0" providerId="LiveId" clId="{7A224977-249D-4E4E-BECF-1BD0C8423369}" dt="2019-11-20T21:57:21.087" v="356" actId="20577"/>
        <pc:sldMkLst>
          <pc:docMk/>
          <pc:sldMk cId="4081828113" sldId="346"/>
        </pc:sldMkLst>
        <pc:spChg chg="del mod">
          <ac:chgData name="Kulinich Bohdan" userId="48e65c9f34e137d0" providerId="LiveId" clId="{7A224977-249D-4E4E-BECF-1BD0C8423369}" dt="2019-11-20T21:29:37.964" v="108" actId="478"/>
          <ac:spMkLst>
            <pc:docMk/>
            <pc:sldMk cId="4081828113" sldId="346"/>
            <ac:spMk id="9" creationId="{26E99197-8E29-4B55-9516-BB8CEE1F3FFB}"/>
          </ac:spMkLst>
        </pc:spChg>
        <pc:spChg chg="add del mod">
          <ac:chgData name="Kulinich Bohdan" userId="48e65c9f34e137d0" providerId="LiveId" clId="{7A224977-249D-4E4E-BECF-1BD0C8423369}" dt="2019-11-20T21:33:58.736" v="176" actId="478"/>
          <ac:spMkLst>
            <pc:docMk/>
            <pc:sldMk cId="4081828113" sldId="346"/>
            <ac:spMk id="10" creationId="{682644C9-F324-4DC3-966B-BB230BD0F97B}"/>
          </ac:spMkLst>
        </pc:spChg>
        <pc:spChg chg="add del mod">
          <ac:chgData name="Kulinich Bohdan" userId="48e65c9f34e137d0" providerId="LiveId" clId="{7A224977-249D-4E4E-BECF-1BD0C8423369}" dt="2019-11-20T21:32:57.396" v="172"/>
          <ac:spMkLst>
            <pc:docMk/>
            <pc:sldMk cId="4081828113" sldId="346"/>
            <ac:spMk id="11" creationId="{2C909516-DC66-4977-B758-CADED4132433}"/>
          </ac:spMkLst>
        </pc:spChg>
        <pc:spChg chg="add mod">
          <ac:chgData name="Kulinich Bohdan" userId="48e65c9f34e137d0" providerId="LiveId" clId="{7A224977-249D-4E4E-BECF-1BD0C8423369}" dt="2019-11-20T21:34:04.446" v="178" actId="14100"/>
          <ac:spMkLst>
            <pc:docMk/>
            <pc:sldMk cId="4081828113" sldId="346"/>
            <ac:spMk id="12" creationId="{10C01A61-A399-422A-A9DF-033279408825}"/>
          </ac:spMkLst>
        </pc:spChg>
        <pc:spChg chg="add mod">
          <ac:chgData name="Kulinich Bohdan" userId="48e65c9f34e137d0" providerId="LiveId" clId="{7A224977-249D-4E4E-BECF-1BD0C8423369}" dt="2019-11-20T21:36:10.378" v="219" actId="20577"/>
          <ac:spMkLst>
            <pc:docMk/>
            <pc:sldMk cId="4081828113" sldId="346"/>
            <ac:spMk id="13" creationId="{FCE029BB-550D-4CFB-8DEB-7DBDAA198CF2}"/>
          </ac:spMkLst>
        </pc:spChg>
        <pc:spChg chg="add">
          <ac:chgData name="Kulinich Bohdan" userId="48e65c9f34e137d0" providerId="LiveId" clId="{7A224977-249D-4E4E-BECF-1BD0C8423369}" dt="2019-11-20T21:37:02.619" v="229"/>
          <ac:spMkLst>
            <pc:docMk/>
            <pc:sldMk cId="4081828113" sldId="346"/>
            <ac:spMk id="14" creationId="{E38867A3-EB27-4B53-ABC0-9CCBC5E93428}"/>
          </ac:spMkLst>
        </pc:spChg>
        <pc:spChg chg="add">
          <ac:chgData name="Kulinich Bohdan" userId="48e65c9f34e137d0" providerId="LiveId" clId="{7A224977-249D-4E4E-BECF-1BD0C8423369}" dt="2019-11-20T21:37:02.619" v="229"/>
          <ac:spMkLst>
            <pc:docMk/>
            <pc:sldMk cId="4081828113" sldId="346"/>
            <ac:spMk id="15" creationId="{E30A64B7-9FD2-44E3-A226-C5C14EEAB77C}"/>
          </ac:spMkLst>
        </pc:spChg>
        <pc:spChg chg="add">
          <ac:chgData name="Kulinich Bohdan" userId="48e65c9f34e137d0" providerId="LiveId" clId="{7A224977-249D-4E4E-BECF-1BD0C8423369}" dt="2019-11-20T21:37:02.619" v="229"/>
          <ac:spMkLst>
            <pc:docMk/>
            <pc:sldMk cId="4081828113" sldId="346"/>
            <ac:spMk id="16" creationId="{D5831629-F2D4-4A0C-BDD6-EAA9D63ADBE5}"/>
          </ac:spMkLst>
        </pc:spChg>
        <pc:spChg chg="add">
          <ac:chgData name="Kulinich Bohdan" userId="48e65c9f34e137d0" providerId="LiveId" clId="{7A224977-249D-4E4E-BECF-1BD0C8423369}" dt="2019-11-20T21:37:02.619" v="229"/>
          <ac:spMkLst>
            <pc:docMk/>
            <pc:sldMk cId="4081828113" sldId="346"/>
            <ac:spMk id="17" creationId="{B5760361-DA9F-4768-BEF7-A511B861C014}"/>
          </ac:spMkLst>
        </pc:spChg>
        <pc:spChg chg="add">
          <ac:chgData name="Kulinich Bohdan" userId="48e65c9f34e137d0" providerId="LiveId" clId="{7A224977-249D-4E4E-BECF-1BD0C8423369}" dt="2019-11-20T21:37:02.619" v="229"/>
          <ac:spMkLst>
            <pc:docMk/>
            <pc:sldMk cId="4081828113" sldId="346"/>
            <ac:spMk id="18" creationId="{FA2F343E-16D5-4ED0-B3D5-EFFBD1DB0E54}"/>
          </ac:spMkLst>
        </pc:spChg>
        <pc:spChg chg="add">
          <ac:chgData name="Kulinich Bohdan" userId="48e65c9f34e137d0" providerId="LiveId" clId="{7A224977-249D-4E4E-BECF-1BD0C8423369}" dt="2019-11-20T21:37:02.619" v="229"/>
          <ac:spMkLst>
            <pc:docMk/>
            <pc:sldMk cId="4081828113" sldId="346"/>
            <ac:spMk id="19" creationId="{5116E615-59C9-4473-AB0A-34066E960B08}"/>
          </ac:spMkLst>
        </pc:spChg>
        <pc:spChg chg="add">
          <ac:chgData name="Kulinich Bohdan" userId="48e65c9f34e137d0" providerId="LiveId" clId="{7A224977-249D-4E4E-BECF-1BD0C8423369}" dt="2019-11-20T21:37:02.619" v="229"/>
          <ac:spMkLst>
            <pc:docMk/>
            <pc:sldMk cId="4081828113" sldId="346"/>
            <ac:spMk id="20" creationId="{B0B1F39A-4673-4BB3-A3A0-97844AAB7831}"/>
          </ac:spMkLst>
        </pc:spChg>
        <pc:spChg chg="add">
          <ac:chgData name="Kulinich Bohdan" userId="48e65c9f34e137d0" providerId="LiveId" clId="{7A224977-249D-4E4E-BECF-1BD0C8423369}" dt="2019-11-20T21:37:02.619" v="229"/>
          <ac:spMkLst>
            <pc:docMk/>
            <pc:sldMk cId="4081828113" sldId="346"/>
            <ac:spMk id="21" creationId="{FB670403-C2D3-4249-B653-0B6826B08F65}"/>
          </ac:spMkLst>
        </pc:spChg>
        <pc:spChg chg="add del mod">
          <ac:chgData name="Kulinich Bohdan" userId="48e65c9f34e137d0" providerId="LiveId" clId="{7A224977-249D-4E4E-BECF-1BD0C8423369}" dt="2019-11-20T21:57:21.087" v="356" actId="20577"/>
          <ac:spMkLst>
            <pc:docMk/>
            <pc:sldMk cId="4081828113" sldId="346"/>
            <ac:spMk id="35" creationId="{00000000-0000-0000-0000-000000000000}"/>
          </ac:spMkLst>
        </pc:spChg>
        <pc:spChg chg="del">
          <ac:chgData name="Kulinich Bohdan" userId="48e65c9f34e137d0" providerId="LiveId" clId="{7A224977-249D-4E4E-BECF-1BD0C8423369}" dt="2019-11-20T21:29:29.946" v="104" actId="478"/>
          <ac:spMkLst>
            <pc:docMk/>
            <pc:sldMk cId="4081828113" sldId="346"/>
            <ac:spMk id="54" creationId="{00000000-0000-0000-0000-000000000000}"/>
          </ac:spMkLst>
        </pc:spChg>
        <pc:spChg chg="del">
          <ac:chgData name="Kulinich Bohdan" userId="48e65c9f34e137d0" providerId="LiveId" clId="{7A224977-249D-4E4E-BECF-1BD0C8423369}" dt="2019-11-20T21:29:30.823" v="105" actId="478"/>
          <ac:spMkLst>
            <pc:docMk/>
            <pc:sldMk cId="4081828113" sldId="346"/>
            <ac:spMk id="55" creationId="{00000000-0000-0000-0000-000000000000}"/>
          </ac:spMkLst>
        </pc:spChg>
        <pc:spChg chg="mod">
          <ac:chgData name="Kulinich Bohdan" userId="48e65c9f34e137d0" providerId="LiveId" clId="{7A224977-249D-4E4E-BECF-1BD0C8423369}" dt="2019-11-20T21:34:40.803" v="180"/>
          <ac:spMkLst>
            <pc:docMk/>
            <pc:sldMk cId="4081828113" sldId="346"/>
            <ac:spMk id="57" creationId="{00000000-0000-0000-0000-000000000000}"/>
          </ac:spMkLst>
        </pc:spChg>
        <pc:picChg chg="add">
          <ac:chgData name="Kulinich Bohdan" userId="48e65c9f34e137d0" providerId="LiveId" clId="{7A224977-249D-4E4E-BECF-1BD0C8423369}" dt="2019-11-20T21:37:02.619" v="229"/>
          <ac:picMkLst>
            <pc:docMk/>
            <pc:sldMk cId="4081828113" sldId="346"/>
            <ac:picMk id="22" creationId="{E74AD724-0013-4F0C-970A-951D2AB5D5D3}"/>
          </ac:picMkLst>
        </pc:picChg>
      </pc:sldChg>
      <pc:sldChg chg="addSp delSp modSp add delAnim modAnim">
        <pc:chgData name="Kulinich Bohdan" userId="48e65c9f34e137d0" providerId="LiveId" clId="{7A224977-249D-4E4E-BECF-1BD0C8423369}" dt="2019-11-20T21:49:10.060" v="338" actId="1076"/>
        <pc:sldMkLst>
          <pc:docMk/>
          <pc:sldMk cId="1376723275" sldId="347"/>
        </pc:sldMkLst>
        <pc:spChg chg="mod">
          <ac:chgData name="Kulinich Bohdan" userId="48e65c9f34e137d0" providerId="LiveId" clId="{7A224977-249D-4E4E-BECF-1BD0C8423369}" dt="2019-11-20T21:49:05.396" v="337" actId="1076"/>
          <ac:spMkLst>
            <pc:docMk/>
            <pc:sldMk cId="1376723275" sldId="347"/>
            <ac:spMk id="7" creationId="{00000000-0000-0000-0000-000000000000}"/>
          </ac:spMkLst>
        </pc:spChg>
        <pc:spChg chg="del mod">
          <ac:chgData name="Kulinich Bohdan" userId="48e65c9f34e137d0" providerId="LiveId" clId="{7A224977-249D-4E4E-BECF-1BD0C8423369}" dt="2019-11-20T21:46:01.092" v="324" actId="478"/>
          <ac:spMkLst>
            <pc:docMk/>
            <pc:sldMk cId="1376723275" sldId="347"/>
            <ac:spMk id="9" creationId="{26E99197-8E29-4B55-9516-BB8CEE1F3FFB}"/>
          </ac:spMkLst>
        </pc:spChg>
        <pc:spChg chg="add mod">
          <ac:chgData name="Kulinich Bohdan" userId="48e65c9f34e137d0" providerId="LiveId" clId="{7A224977-249D-4E4E-BECF-1BD0C8423369}" dt="2019-11-20T21:49:10.060" v="338" actId="1076"/>
          <ac:spMkLst>
            <pc:docMk/>
            <pc:sldMk cId="1376723275" sldId="347"/>
            <ac:spMk id="10" creationId="{DD2BC200-9223-4116-97DC-54683C2A220F}"/>
          </ac:spMkLst>
        </pc:spChg>
        <pc:spChg chg="add mod">
          <ac:chgData name="Kulinich Bohdan" userId="48e65c9f34e137d0" providerId="LiveId" clId="{7A224977-249D-4E4E-BECF-1BD0C8423369}" dt="2019-11-20T21:49:10.060" v="338" actId="1076"/>
          <ac:spMkLst>
            <pc:docMk/>
            <pc:sldMk cId="1376723275" sldId="347"/>
            <ac:spMk id="11" creationId="{948752C1-46F5-455D-882F-0520C2040C30}"/>
          </ac:spMkLst>
        </pc:spChg>
        <pc:spChg chg="mod">
          <ac:chgData name="Kulinich Bohdan" userId="48e65c9f34e137d0" providerId="LiveId" clId="{7A224977-249D-4E4E-BECF-1BD0C8423369}" dt="2019-11-20T21:49:10.060" v="338" actId="1076"/>
          <ac:spMkLst>
            <pc:docMk/>
            <pc:sldMk cId="1376723275" sldId="347"/>
            <ac:spMk id="35" creationId="{00000000-0000-0000-0000-000000000000}"/>
          </ac:spMkLst>
        </pc:spChg>
        <pc:spChg chg="del mod">
          <ac:chgData name="Kulinich Bohdan" userId="48e65c9f34e137d0" providerId="LiveId" clId="{7A224977-249D-4E4E-BECF-1BD0C8423369}" dt="2019-11-20T21:45:31.309" v="301" actId="478"/>
          <ac:spMkLst>
            <pc:docMk/>
            <pc:sldMk cId="1376723275" sldId="347"/>
            <ac:spMk id="54" creationId="{00000000-0000-0000-0000-000000000000}"/>
          </ac:spMkLst>
        </pc:spChg>
        <pc:spChg chg="del mod">
          <ac:chgData name="Kulinich Bohdan" userId="48e65c9f34e137d0" providerId="LiveId" clId="{7A224977-249D-4E4E-BECF-1BD0C8423369}" dt="2019-11-20T21:45:31.309" v="301" actId="478"/>
          <ac:spMkLst>
            <pc:docMk/>
            <pc:sldMk cId="1376723275" sldId="347"/>
            <ac:spMk id="55" creationId="{00000000-0000-0000-0000-000000000000}"/>
          </ac:spMkLst>
        </pc:spChg>
        <pc:spChg chg="del mod">
          <ac:chgData name="Kulinich Bohdan" userId="48e65c9f34e137d0" providerId="LiveId" clId="{7A224977-249D-4E4E-BECF-1BD0C8423369}" dt="2019-11-20T21:45:31.309" v="301" actId="478"/>
          <ac:spMkLst>
            <pc:docMk/>
            <pc:sldMk cId="1376723275" sldId="347"/>
            <ac:spMk id="57" creationId="{00000000-0000-0000-0000-000000000000}"/>
          </ac:spMkLst>
        </pc:spChg>
      </pc:sldChg>
      <pc:sldChg chg="add">
        <pc:chgData name="Kulinich Bohdan" userId="48e65c9f34e137d0" providerId="LiveId" clId="{7A224977-249D-4E4E-BECF-1BD0C8423369}" dt="2019-11-20T21:48:58.211" v="336"/>
        <pc:sldMkLst>
          <pc:docMk/>
          <pc:sldMk cId="742305904" sldId="348"/>
        </pc:sldMkLst>
      </pc:sldChg>
      <pc:sldChg chg="add">
        <pc:chgData name="Kulinich Bohdan" userId="48e65c9f34e137d0" providerId="LiveId" clId="{7A224977-249D-4E4E-BECF-1BD0C8423369}" dt="2019-11-20T21:48:58.211" v="336"/>
        <pc:sldMkLst>
          <pc:docMk/>
          <pc:sldMk cId="244863317" sldId="349"/>
        </pc:sldMkLst>
      </pc:sldChg>
    </pc:docChg>
  </pc:docChgLst>
  <pc:docChgLst>
    <pc:chgData name="Kulinich Bohdan" userId="48e65c9f34e137d0" providerId="LiveId" clId="{4681277C-DCFF-4A18-B05D-5B7BB0F84EEF}"/>
    <pc:docChg chg="undo custSel addSld delSld modSld">
      <pc:chgData name="Kulinich Bohdan" userId="48e65c9f34e137d0" providerId="LiveId" clId="{4681277C-DCFF-4A18-B05D-5B7BB0F84EEF}" dt="2019-12-30T15:48:48.656" v="241" actId="20577"/>
      <pc:docMkLst>
        <pc:docMk/>
      </pc:docMkLst>
      <pc:sldChg chg="modSp">
        <pc:chgData name="Kulinich Bohdan" userId="48e65c9f34e137d0" providerId="LiveId" clId="{4681277C-DCFF-4A18-B05D-5B7BB0F84EEF}" dt="2019-12-30T14:36:44.582" v="3" actId="255"/>
        <pc:sldMkLst>
          <pc:docMk/>
          <pc:sldMk cId="1088591982" sldId="256"/>
        </pc:sldMkLst>
        <pc:spChg chg="mod">
          <ac:chgData name="Kulinich Bohdan" userId="48e65c9f34e137d0" providerId="LiveId" clId="{4681277C-DCFF-4A18-B05D-5B7BB0F84EEF}" dt="2019-12-30T14:36:44.582" v="3" actId="255"/>
          <ac:spMkLst>
            <pc:docMk/>
            <pc:sldMk cId="1088591982" sldId="256"/>
            <ac:spMk id="13" creationId="{00000000-0000-0000-0000-000000000000}"/>
          </ac:spMkLst>
        </pc:spChg>
        <pc:spChg chg="mod">
          <ac:chgData name="Kulinich Bohdan" userId="48e65c9f34e137d0" providerId="LiveId" clId="{4681277C-DCFF-4A18-B05D-5B7BB0F84EEF}" dt="2019-12-30T14:36:20.603" v="1" actId="20577"/>
          <ac:spMkLst>
            <pc:docMk/>
            <pc:sldMk cId="1088591982" sldId="256"/>
            <ac:spMk id="17" creationId="{00000000-0000-0000-0000-000000000000}"/>
          </ac:spMkLst>
        </pc:spChg>
      </pc:sldChg>
      <pc:sldChg chg="addSp delSp modSp addAnim delAnim modAnim">
        <pc:chgData name="Kulinich Bohdan" userId="48e65c9f34e137d0" providerId="LiveId" clId="{4681277C-DCFF-4A18-B05D-5B7BB0F84EEF}" dt="2019-12-30T15:14:10.731" v="166"/>
        <pc:sldMkLst>
          <pc:docMk/>
          <pc:sldMk cId="4214866131" sldId="261"/>
        </pc:sldMkLst>
        <pc:spChg chg="add del mod">
          <ac:chgData name="Kulinich Bohdan" userId="48e65c9f34e137d0" providerId="LiveId" clId="{4681277C-DCFF-4A18-B05D-5B7BB0F84EEF}" dt="2019-12-30T15:14:07.482" v="165" actId="1076"/>
          <ac:spMkLst>
            <pc:docMk/>
            <pc:sldMk cId="4214866131" sldId="261"/>
            <ac:spMk id="7" creationId="{00000000-0000-0000-0000-000000000000}"/>
          </ac:spMkLst>
        </pc:spChg>
        <pc:spChg chg="del">
          <ac:chgData name="Kulinich Bohdan" userId="48e65c9f34e137d0" providerId="LiveId" clId="{4681277C-DCFF-4A18-B05D-5B7BB0F84EEF}" dt="2019-12-30T15:13:55.594" v="160" actId="478"/>
          <ac:spMkLst>
            <pc:docMk/>
            <pc:sldMk cId="4214866131" sldId="261"/>
            <ac:spMk id="9" creationId="{00000000-0000-0000-0000-000000000000}"/>
          </ac:spMkLst>
        </pc:spChg>
        <pc:spChg chg="del">
          <ac:chgData name="Kulinich Bohdan" userId="48e65c9f34e137d0" providerId="LiveId" clId="{4681277C-DCFF-4A18-B05D-5B7BB0F84EEF}" dt="2019-12-30T15:13:57.297" v="161" actId="478"/>
          <ac:spMkLst>
            <pc:docMk/>
            <pc:sldMk cId="4214866131" sldId="261"/>
            <ac:spMk id="13" creationId="{9E200E27-E724-4B1E-8F28-9255204F97D5}"/>
          </ac:spMkLst>
        </pc:spChg>
      </pc:sldChg>
      <pc:sldChg chg="delSp modSp delAnim modAnim">
        <pc:chgData name="Kulinich Bohdan" userId="48e65c9f34e137d0" providerId="LiveId" clId="{4681277C-DCFF-4A18-B05D-5B7BB0F84EEF}" dt="2019-12-30T15:45:38.299" v="192"/>
        <pc:sldMkLst>
          <pc:docMk/>
          <pc:sldMk cId="3788696724" sldId="262"/>
        </pc:sldMkLst>
        <pc:spChg chg="mod">
          <ac:chgData name="Kulinich Bohdan" userId="48e65c9f34e137d0" providerId="LiveId" clId="{4681277C-DCFF-4A18-B05D-5B7BB0F84EEF}" dt="2019-12-30T15:45:38.299" v="192"/>
          <ac:spMkLst>
            <pc:docMk/>
            <pc:sldMk cId="3788696724" sldId="262"/>
            <ac:spMk id="7" creationId="{00000000-0000-0000-0000-000000000000}"/>
          </ac:spMkLst>
        </pc:spChg>
        <pc:spChg chg="del">
          <ac:chgData name="Kulinich Bohdan" userId="48e65c9f34e137d0" providerId="LiveId" clId="{4681277C-DCFF-4A18-B05D-5B7BB0F84EEF}" dt="2019-12-30T15:45:16.639" v="186" actId="478"/>
          <ac:spMkLst>
            <pc:docMk/>
            <pc:sldMk cId="3788696724" sldId="262"/>
            <ac:spMk id="33" creationId="{2A879808-617F-4DAB-B25A-1468A8864928}"/>
          </ac:spMkLst>
        </pc:spChg>
        <pc:spChg chg="del">
          <ac:chgData name="Kulinich Bohdan" userId="48e65c9f34e137d0" providerId="LiveId" clId="{4681277C-DCFF-4A18-B05D-5B7BB0F84EEF}" dt="2019-12-30T15:45:17.655" v="187" actId="478"/>
          <ac:spMkLst>
            <pc:docMk/>
            <pc:sldMk cId="3788696724" sldId="262"/>
            <ac:spMk id="34" creationId="{FF77C08D-C0C3-4819-BE8B-B009E7652AB7}"/>
          </ac:spMkLst>
        </pc:spChg>
      </pc:sldChg>
      <pc:sldChg chg="modSp modAnim">
        <pc:chgData name="Kulinich Bohdan" userId="48e65c9f34e137d0" providerId="LiveId" clId="{4681277C-DCFF-4A18-B05D-5B7BB0F84EEF}" dt="2019-12-30T15:30:15.120" v="182" actId="1076"/>
        <pc:sldMkLst>
          <pc:docMk/>
          <pc:sldMk cId="3950386982" sldId="263"/>
        </pc:sldMkLst>
        <pc:spChg chg="mod">
          <ac:chgData name="Kulinich Bohdan" userId="48e65c9f34e137d0" providerId="LiveId" clId="{4681277C-DCFF-4A18-B05D-5B7BB0F84EEF}" dt="2019-12-30T15:30:15.120" v="182" actId="1076"/>
          <ac:spMkLst>
            <pc:docMk/>
            <pc:sldMk cId="3950386982" sldId="263"/>
            <ac:spMk id="7" creationId="{00000000-0000-0000-0000-000000000000}"/>
          </ac:spMkLst>
        </pc:spChg>
      </pc:sldChg>
      <pc:sldChg chg="modSp add">
        <pc:chgData name="Kulinich Bohdan" userId="48e65c9f34e137d0" providerId="LiveId" clId="{4681277C-DCFF-4A18-B05D-5B7BB0F84EEF}" dt="2019-12-30T14:40:32.255" v="99" actId="1076"/>
        <pc:sldMkLst>
          <pc:docMk/>
          <pc:sldMk cId="651625149" sldId="283"/>
        </pc:sldMkLst>
        <pc:spChg chg="mod">
          <ac:chgData name="Kulinich Bohdan" userId="48e65c9f34e137d0" providerId="LiveId" clId="{4681277C-DCFF-4A18-B05D-5B7BB0F84EEF}" dt="2019-12-30T14:40:32.255" v="99" actId="1076"/>
          <ac:spMkLst>
            <pc:docMk/>
            <pc:sldMk cId="651625149" sldId="283"/>
            <ac:spMk id="7" creationId="{00000000-0000-0000-0000-000000000000}"/>
          </ac:spMkLst>
        </pc:spChg>
        <pc:spChg chg="mod">
          <ac:chgData name="Kulinich Bohdan" userId="48e65c9f34e137d0" providerId="LiveId" clId="{4681277C-DCFF-4A18-B05D-5B7BB0F84EEF}" dt="2019-12-30T14:40:32.255" v="99" actId="1076"/>
          <ac:spMkLst>
            <pc:docMk/>
            <pc:sldMk cId="651625149" sldId="283"/>
            <ac:spMk id="35" creationId="{00000000-0000-0000-0000-000000000000}"/>
          </ac:spMkLst>
        </pc:spChg>
        <pc:spChg chg="mod">
          <ac:chgData name="Kulinich Bohdan" userId="48e65c9f34e137d0" providerId="LiveId" clId="{4681277C-DCFF-4A18-B05D-5B7BB0F84EEF}" dt="2019-12-30T14:40:32.255" v="99" actId="1076"/>
          <ac:spMkLst>
            <pc:docMk/>
            <pc:sldMk cId="651625149" sldId="283"/>
            <ac:spMk id="54" creationId="{00000000-0000-0000-0000-000000000000}"/>
          </ac:spMkLst>
        </pc:spChg>
        <pc:spChg chg="mod">
          <ac:chgData name="Kulinich Bohdan" userId="48e65c9f34e137d0" providerId="LiveId" clId="{4681277C-DCFF-4A18-B05D-5B7BB0F84EEF}" dt="2019-12-30T14:40:32.255" v="99" actId="1076"/>
          <ac:spMkLst>
            <pc:docMk/>
            <pc:sldMk cId="651625149" sldId="283"/>
            <ac:spMk id="55" creationId="{00000000-0000-0000-0000-000000000000}"/>
          </ac:spMkLst>
        </pc:spChg>
        <pc:spChg chg="mod">
          <ac:chgData name="Kulinich Bohdan" userId="48e65c9f34e137d0" providerId="LiveId" clId="{4681277C-DCFF-4A18-B05D-5B7BB0F84EEF}" dt="2019-12-30T14:40:32.255" v="99" actId="1076"/>
          <ac:spMkLst>
            <pc:docMk/>
            <pc:sldMk cId="651625149" sldId="283"/>
            <ac:spMk id="57" creationId="{00000000-0000-0000-0000-000000000000}"/>
          </ac:spMkLst>
        </pc:spChg>
      </pc:sldChg>
      <pc:sldChg chg="modSp">
        <pc:chgData name="Kulinich Bohdan" userId="48e65c9f34e137d0" providerId="LiveId" clId="{4681277C-DCFF-4A18-B05D-5B7BB0F84EEF}" dt="2019-12-30T15:48:48.656" v="241" actId="20577"/>
        <pc:sldMkLst>
          <pc:docMk/>
          <pc:sldMk cId="4006822545" sldId="285"/>
        </pc:sldMkLst>
        <pc:graphicFrameChg chg="modGraphic">
          <ac:chgData name="Kulinich Bohdan" userId="48e65c9f34e137d0" providerId="LiveId" clId="{4681277C-DCFF-4A18-B05D-5B7BB0F84EEF}" dt="2019-12-30T15:48:30.519" v="218" actId="20577"/>
          <ac:graphicFrameMkLst>
            <pc:docMk/>
            <pc:sldMk cId="4006822545" sldId="285"/>
            <ac:graphicFrameMk id="4" creationId="{00000000-0000-0000-0000-000000000000}"/>
          </ac:graphicFrameMkLst>
        </pc:graphicFrameChg>
        <pc:graphicFrameChg chg="modGraphic">
          <ac:chgData name="Kulinich Bohdan" userId="48e65c9f34e137d0" providerId="LiveId" clId="{4681277C-DCFF-4A18-B05D-5B7BB0F84EEF}" dt="2019-12-30T15:48:34.893" v="227" actId="20577"/>
          <ac:graphicFrameMkLst>
            <pc:docMk/>
            <pc:sldMk cId="4006822545" sldId="285"/>
            <ac:graphicFrameMk id="28" creationId="{00000000-0000-0000-0000-000000000000}"/>
          </ac:graphicFrameMkLst>
        </pc:graphicFrameChg>
        <pc:graphicFrameChg chg="modGraphic">
          <ac:chgData name="Kulinich Bohdan" userId="48e65c9f34e137d0" providerId="LiveId" clId="{4681277C-DCFF-4A18-B05D-5B7BB0F84EEF}" dt="2019-12-30T15:48:41.548" v="234" actId="20577"/>
          <ac:graphicFrameMkLst>
            <pc:docMk/>
            <pc:sldMk cId="4006822545" sldId="285"/>
            <ac:graphicFrameMk id="29" creationId="{00000000-0000-0000-0000-000000000000}"/>
          </ac:graphicFrameMkLst>
        </pc:graphicFrameChg>
        <pc:graphicFrameChg chg="modGraphic">
          <ac:chgData name="Kulinich Bohdan" userId="48e65c9f34e137d0" providerId="LiveId" clId="{4681277C-DCFF-4A18-B05D-5B7BB0F84EEF}" dt="2019-12-30T15:48:48.656" v="241" actId="20577"/>
          <ac:graphicFrameMkLst>
            <pc:docMk/>
            <pc:sldMk cId="4006822545" sldId="285"/>
            <ac:graphicFrameMk id="30" creationId="{00000000-0000-0000-0000-000000000000}"/>
          </ac:graphicFrameMkLst>
        </pc:graphicFrameChg>
      </pc:sldChg>
      <pc:sldChg chg="modSp modAnim">
        <pc:chgData name="Kulinich Bohdan" userId="48e65c9f34e137d0" providerId="LiveId" clId="{4681277C-DCFF-4A18-B05D-5B7BB0F84EEF}" dt="2019-12-30T15:46:38.123" v="203"/>
        <pc:sldMkLst>
          <pc:docMk/>
          <pc:sldMk cId="2747872797" sldId="303"/>
        </pc:sldMkLst>
        <pc:spChg chg="mod">
          <ac:chgData name="Kulinich Bohdan" userId="48e65c9f34e137d0" providerId="LiveId" clId="{4681277C-DCFF-4A18-B05D-5B7BB0F84EEF}" dt="2019-12-30T15:46:17.706" v="196" actId="1076"/>
          <ac:spMkLst>
            <pc:docMk/>
            <pc:sldMk cId="2747872797" sldId="303"/>
            <ac:spMk id="7" creationId="{00000000-0000-0000-0000-000000000000}"/>
          </ac:spMkLst>
        </pc:spChg>
      </pc:sldChg>
      <pc:sldChg chg="del">
        <pc:chgData name="Kulinich Bohdan" userId="48e65c9f34e137d0" providerId="LiveId" clId="{4681277C-DCFF-4A18-B05D-5B7BB0F84EEF}" dt="2019-12-30T14:43:41.781" v="116" actId="47"/>
        <pc:sldMkLst>
          <pc:docMk/>
          <pc:sldMk cId="594277324" sldId="320"/>
        </pc:sldMkLst>
      </pc:sldChg>
      <pc:sldChg chg="del">
        <pc:chgData name="Kulinich Bohdan" userId="48e65c9f34e137d0" providerId="LiveId" clId="{4681277C-DCFF-4A18-B05D-5B7BB0F84EEF}" dt="2019-12-30T14:43:41.781" v="116" actId="47"/>
        <pc:sldMkLst>
          <pc:docMk/>
          <pc:sldMk cId="2375977270" sldId="339"/>
        </pc:sldMkLst>
      </pc:sldChg>
      <pc:sldChg chg="del">
        <pc:chgData name="Kulinich Bohdan" userId="48e65c9f34e137d0" providerId="LiveId" clId="{4681277C-DCFF-4A18-B05D-5B7BB0F84EEF}" dt="2019-12-30T14:43:41.781" v="116" actId="47"/>
        <pc:sldMkLst>
          <pc:docMk/>
          <pc:sldMk cId="1317980273" sldId="340"/>
        </pc:sldMkLst>
      </pc:sldChg>
      <pc:sldChg chg="del">
        <pc:chgData name="Kulinich Bohdan" userId="48e65c9f34e137d0" providerId="LiveId" clId="{4681277C-DCFF-4A18-B05D-5B7BB0F84EEF}" dt="2019-12-30T14:43:41.781" v="116" actId="47"/>
        <pc:sldMkLst>
          <pc:docMk/>
          <pc:sldMk cId="4025855330" sldId="341"/>
        </pc:sldMkLst>
      </pc:sldChg>
      <pc:sldChg chg="delSp modSp delAnim modAnim">
        <pc:chgData name="Kulinich Bohdan" userId="48e65c9f34e137d0" providerId="LiveId" clId="{4681277C-DCFF-4A18-B05D-5B7BB0F84EEF}" dt="2019-12-30T14:59:52.809" v="157" actId="20577"/>
        <pc:sldMkLst>
          <pc:docMk/>
          <pc:sldMk cId="2640104984" sldId="345"/>
        </pc:sldMkLst>
        <pc:spChg chg="mod">
          <ac:chgData name="Kulinich Bohdan" userId="48e65c9f34e137d0" providerId="LiveId" clId="{4681277C-DCFF-4A18-B05D-5B7BB0F84EEF}" dt="2019-12-30T14:59:23.335" v="152" actId="14100"/>
          <ac:spMkLst>
            <pc:docMk/>
            <pc:sldMk cId="2640104984" sldId="345"/>
            <ac:spMk id="7" creationId="{00000000-0000-0000-0000-000000000000}"/>
          </ac:spMkLst>
        </pc:spChg>
        <pc:spChg chg="mod">
          <ac:chgData name="Kulinich Bohdan" userId="48e65c9f34e137d0" providerId="LiveId" clId="{4681277C-DCFF-4A18-B05D-5B7BB0F84EEF}" dt="2019-12-30T14:59:52.809" v="157" actId="20577"/>
          <ac:spMkLst>
            <pc:docMk/>
            <pc:sldMk cId="2640104984" sldId="345"/>
            <ac:spMk id="32" creationId="{C5493436-4817-49B2-B9CF-29EAA2820360}"/>
          </ac:spMkLst>
        </pc:spChg>
        <pc:spChg chg="del">
          <ac:chgData name="Kulinich Bohdan" userId="48e65c9f34e137d0" providerId="LiveId" clId="{4681277C-DCFF-4A18-B05D-5B7BB0F84EEF}" dt="2019-12-30T14:58:32.830" v="117" actId="478"/>
          <ac:spMkLst>
            <pc:docMk/>
            <pc:sldMk cId="2640104984" sldId="345"/>
            <ac:spMk id="35" creationId="{6629D4B4-6B76-4D59-A58D-88633EFFD48F}"/>
          </ac:spMkLst>
        </pc:spChg>
      </pc:sldChg>
      <pc:sldChg chg="del">
        <pc:chgData name="Kulinich Bohdan" userId="48e65c9f34e137d0" providerId="LiveId" clId="{4681277C-DCFF-4A18-B05D-5B7BB0F84EEF}" dt="2019-12-30T14:43:41.781" v="116" actId="47"/>
        <pc:sldMkLst>
          <pc:docMk/>
          <pc:sldMk cId="4081828113" sldId="346"/>
        </pc:sldMkLst>
      </pc:sldChg>
      <pc:sldChg chg="del">
        <pc:chgData name="Kulinich Bohdan" userId="48e65c9f34e137d0" providerId="LiveId" clId="{4681277C-DCFF-4A18-B05D-5B7BB0F84EEF}" dt="2019-12-30T14:43:41.781" v="116" actId="47"/>
        <pc:sldMkLst>
          <pc:docMk/>
          <pc:sldMk cId="1376723275" sldId="347"/>
        </pc:sldMkLst>
      </pc:sldChg>
      <pc:sldChg chg="del">
        <pc:chgData name="Kulinich Bohdan" userId="48e65c9f34e137d0" providerId="LiveId" clId="{4681277C-DCFF-4A18-B05D-5B7BB0F84EEF}" dt="2019-12-30T14:43:41.781" v="116" actId="47"/>
        <pc:sldMkLst>
          <pc:docMk/>
          <pc:sldMk cId="742305904" sldId="348"/>
        </pc:sldMkLst>
      </pc:sldChg>
      <pc:sldChg chg="del">
        <pc:chgData name="Kulinich Bohdan" userId="48e65c9f34e137d0" providerId="LiveId" clId="{4681277C-DCFF-4A18-B05D-5B7BB0F84EEF}" dt="2019-12-30T14:43:41.781" v="116" actId="47"/>
        <pc:sldMkLst>
          <pc:docMk/>
          <pc:sldMk cId="244863317" sldId="349"/>
        </pc:sldMkLst>
      </pc:sldChg>
      <pc:sldChg chg="modSp modAnim">
        <pc:chgData name="Kulinich Bohdan" userId="48e65c9f34e137d0" providerId="LiveId" clId="{4681277C-DCFF-4A18-B05D-5B7BB0F84EEF}" dt="2019-12-30T15:47:17.056" v="215"/>
        <pc:sldMkLst>
          <pc:docMk/>
          <pc:sldMk cId="4079811413" sldId="350"/>
        </pc:sldMkLst>
        <pc:spChg chg="mod">
          <ac:chgData name="Kulinich Bohdan" userId="48e65c9f34e137d0" providerId="LiveId" clId="{4681277C-DCFF-4A18-B05D-5B7BB0F84EEF}" dt="2019-12-30T15:47:07.714" v="208" actId="1076"/>
          <ac:spMkLst>
            <pc:docMk/>
            <pc:sldMk cId="4079811413" sldId="350"/>
            <ac:spMk id="7" creationId="{00000000-0000-0000-0000-000000000000}"/>
          </ac:spMkLst>
        </pc:spChg>
      </pc:sldChg>
      <pc:sldChg chg="del">
        <pc:chgData name="Kulinich Bohdan" userId="48e65c9f34e137d0" providerId="LiveId" clId="{4681277C-DCFF-4A18-B05D-5B7BB0F84EEF}" dt="2019-12-30T15:47:25.616" v="216" actId="47"/>
        <pc:sldMkLst>
          <pc:docMk/>
          <pc:sldMk cId="3916583813" sldId="351"/>
        </pc:sldMkLst>
      </pc:sldChg>
      <pc:sldChg chg="modSp add">
        <pc:chgData name="Kulinich Bohdan" userId="48e65c9f34e137d0" providerId="LiveId" clId="{4681277C-DCFF-4A18-B05D-5B7BB0F84EEF}" dt="2019-12-30T14:42:34.709" v="114"/>
        <pc:sldMkLst>
          <pc:docMk/>
          <pc:sldMk cId="4083186613" sldId="352"/>
        </pc:sldMkLst>
        <pc:spChg chg="mod">
          <ac:chgData name="Kulinich Bohdan" userId="48e65c9f34e137d0" providerId="LiveId" clId="{4681277C-DCFF-4A18-B05D-5B7BB0F84EEF}" dt="2019-12-30T14:41:12.260" v="106"/>
          <ac:spMkLst>
            <pc:docMk/>
            <pc:sldMk cId="4083186613" sldId="352"/>
            <ac:spMk id="7" creationId="{00000000-0000-0000-0000-000000000000}"/>
          </ac:spMkLst>
        </pc:spChg>
        <pc:spChg chg="mod">
          <ac:chgData name="Kulinich Bohdan" userId="48e65c9f34e137d0" providerId="LiveId" clId="{4681277C-DCFF-4A18-B05D-5B7BB0F84EEF}" dt="2019-12-30T14:41:29.481" v="109" actId="1076"/>
          <ac:spMkLst>
            <pc:docMk/>
            <pc:sldMk cId="4083186613" sldId="352"/>
            <ac:spMk id="35" creationId="{00000000-0000-0000-0000-000000000000}"/>
          </ac:spMkLst>
        </pc:spChg>
        <pc:spChg chg="mod">
          <ac:chgData name="Kulinich Bohdan" userId="48e65c9f34e137d0" providerId="LiveId" clId="{4681277C-DCFF-4A18-B05D-5B7BB0F84EEF}" dt="2019-12-30T14:42:26.940" v="113" actId="1076"/>
          <ac:spMkLst>
            <pc:docMk/>
            <pc:sldMk cId="4083186613" sldId="352"/>
            <ac:spMk id="54" creationId="{00000000-0000-0000-0000-000000000000}"/>
          </ac:spMkLst>
        </pc:spChg>
        <pc:spChg chg="mod">
          <ac:chgData name="Kulinich Bohdan" userId="48e65c9f34e137d0" providerId="LiveId" clId="{4681277C-DCFF-4A18-B05D-5B7BB0F84EEF}" dt="2019-12-30T14:42:34.709" v="114"/>
          <ac:spMkLst>
            <pc:docMk/>
            <pc:sldMk cId="4083186613" sldId="352"/>
            <ac:spMk id="55" creationId="{00000000-0000-0000-0000-000000000000}"/>
          </ac:spMkLst>
        </pc:spChg>
        <pc:spChg chg="mod">
          <ac:chgData name="Kulinich Bohdan" userId="48e65c9f34e137d0" providerId="LiveId" clId="{4681277C-DCFF-4A18-B05D-5B7BB0F84EEF}" dt="2019-12-30T14:41:26.950" v="108"/>
          <ac:spMkLst>
            <pc:docMk/>
            <pc:sldMk cId="4083186613" sldId="352"/>
            <ac:spMk id="57" creationId="{00000000-0000-0000-0000-000000000000}"/>
          </ac:spMkLst>
        </pc:spChg>
      </pc:sldChg>
      <pc:sldChg chg="add">
        <pc:chgData name="Kulinich Bohdan" userId="48e65c9f34e137d0" providerId="LiveId" clId="{4681277C-DCFF-4A18-B05D-5B7BB0F84EEF}" dt="2019-12-30T14:42:59.943" v="115"/>
        <pc:sldMkLst>
          <pc:docMk/>
          <pc:sldMk cId="1618207218" sldId="35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FCFA1C-9B84-411E-A926-CBB86AC8D4FF}" type="datetimeFigureOut">
              <a:rPr lang="uk-UA" smtClean="0"/>
              <a:t>30.12.2019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5660E6-F98B-4016-AC44-73B69C64B7F3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02399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0554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22242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0468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9494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9494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9494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65923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62360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8168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2040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0094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/>
              <a:t>Клацніть, щоб редагувати стиль зразка підзаголовка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30.12.2019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68659950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30.12.2019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99244688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30.12.2019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1167675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’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30.12.2019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08866362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30.12.2019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40208021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30.12.2019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41844589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30.12.2019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61928370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30.12.2019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90302337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30.12.2019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04023862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30.12.2019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82467725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30.12.2019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94630054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439BF-622C-4236-96BC-EBC7373EAE1B}" type="datetimeFigureOut">
              <a:rPr lang="uk-UA" smtClean="0"/>
              <a:t>30.12.2019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96192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26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13538" y="2187271"/>
            <a:ext cx="9378462" cy="2461846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808044" y="2125532"/>
            <a:ext cx="938212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Підсумковий урок за темою «Елементи</a:t>
            </a:r>
            <a:r>
              <a:rPr lang="ru-RU" sz="4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uk-UA" sz="4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комбінаторики</a:t>
            </a:r>
            <a:r>
              <a:rPr lang="ru-RU" sz="4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uk-UA" sz="4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теорії</a:t>
            </a:r>
            <a:r>
              <a:rPr lang="ru-RU" sz="4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uk-UA" sz="4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ймовірностей</a:t>
            </a:r>
            <a:r>
              <a:rPr lang="ru-RU" sz="4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і </a:t>
            </a:r>
            <a:r>
              <a:rPr lang="uk-UA" sz="4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математичної</a:t>
            </a:r>
            <a:r>
              <a:rPr lang="ru-RU" sz="4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статистики</a:t>
            </a:r>
            <a:r>
              <a:rPr lang="uk-UA" sz="4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9448800" y="5712959"/>
            <a:ext cx="2743200" cy="365125"/>
          </a:xfrm>
        </p:spPr>
        <p:txBody>
          <a:bodyPr/>
          <a:lstStyle/>
          <a:p>
            <a:fld id="{5B993008-B989-9943-A67E-AA8CE5BAB33B}" type="datetime1">
              <a:rPr lang="ru-RU" sz="2400" smtClean="0"/>
              <a:t>30.12.2019</a:t>
            </a:fld>
            <a:endParaRPr lang="ru-RU" sz="1600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8100">
            <a:off x="133493" y="380484"/>
            <a:ext cx="1717058" cy="71313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3"/>
          <a:stretch/>
        </p:blipFill>
        <p:spPr>
          <a:xfrm>
            <a:off x="2808045" y="161267"/>
            <a:ext cx="790288" cy="134272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576204" y="514976"/>
            <a:ext cx="21337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kern="1200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Урок </a:t>
            </a:r>
            <a:r>
              <a:rPr lang="uk-UA" sz="3600" b="1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35</a:t>
            </a:r>
            <a:endParaRPr lang="uk-UA" sz="3600" b="1" kern="1200" dirty="0">
              <a:solidFill>
                <a:srgbClr val="3C5A59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9278">
            <a:off x="1460743" y="942148"/>
            <a:ext cx="965986" cy="117003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6767">
            <a:off x="207735" y="1465014"/>
            <a:ext cx="1045174" cy="108827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67500">
            <a:off x="1222602" y="2342002"/>
            <a:ext cx="1124127" cy="112412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7151">
            <a:off x="188769" y="2900948"/>
            <a:ext cx="1034492" cy="103449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4845">
            <a:off x="1438028" y="3679521"/>
            <a:ext cx="1153750" cy="115375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3065">
            <a:off x="133939" y="4186020"/>
            <a:ext cx="1316423" cy="131642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03818">
            <a:off x="2331473" y="5600313"/>
            <a:ext cx="1142237" cy="1142237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0054">
            <a:off x="183139" y="5616371"/>
            <a:ext cx="1241629" cy="124162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768" y="5258603"/>
            <a:ext cx="1088708" cy="108870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7898">
            <a:off x="3793345" y="6003595"/>
            <a:ext cx="772598" cy="7725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0286" y="42653"/>
            <a:ext cx="3527252" cy="204396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3398" y="5386902"/>
            <a:ext cx="926752" cy="886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5919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6161318" y="3034304"/>
            <a:ext cx="6037455" cy="2246769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Кинуті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 </a:t>
            </a:r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гральні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кубики (на гранях </a:t>
            </a:r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яких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написані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числа 1,2,3,4,5 і 6). Яка </a:t>
            </a:r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ймовірність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того, </a:t>
            </a:r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хоча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б на одному кубику </a:t>
            </a:r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з’явиться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 очка?</a:t>
            </a:r>
            <a:endParaRPr lang="uk-UA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C1CAAE62-E47D-4243-BB0B-1F36858503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28860"/>
            <a:ext cx="6198682" cy="427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81141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0 L -4.58333E-6 -0.16389 " pathEditMode="relative" rAng="0" ptsTypes="AA">
                                      <p:cBhvr>
                                        <p:cTn id="2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7" grpId="1" animBg="1"/>
      <p:bldP spid="3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13538" y="1160230"/>
            <a:ext cx="9378462" cy="1106900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900160" y="6423432"/>
            <a:ext cx="3167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Бажаю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творчих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успіхів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!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647751" y="6427888"/>
            <a:ext cx="1298339" cy="353971"/>
          </a:xfrm>
        </p:spPr>
        <p:txBody>
          <a:bodyPr/>
          <a:lstStyle/>
          <a:p>
            <a:fld id="{5B993008-B989-9943-A67E-AA8CE5BAB33B}" type="datetime1">
              <a:rPr lang="ru-RU" sz="1800" smtClean="0"/>
              <a:t>30.12.2019</a:t>
            </a:fld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8100">
            <a:off x="133493" y="380484"/>
            <a:ext cx="1717058" cy="71313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808044" y="354454"/>
            <a:ext cx="5553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Домашнє завдання</a:t>
            </a:r>
            <a:endParaRPr lang="uk-UA" sz="3600" b="1" kern="1200" dirty="0">
              <a:solidFill>
                <a:srgbClr val="3C5A59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9278">
            <a:off x="1460743" y="942148"/>
            <a:ext cx="965986" cy="117003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6767">
            <a:off x="207735" y="1465014"/>
            <a:ext cx="1045174" cy="108827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67500">
            <a:off x="1222602" y="2342002"/>
            <a:ext cx="1124127" cy="112412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7151">
            <a:off x="188769" y="2900948"/>
            <a:ext cx="1034492" cy="103449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4845">
            <a:off x="1438028" y="3679521"/>
            <a:ext cx="1153750" cy="115375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3065">
            <a:off x="133939" y="4186020"/>
            <a:ext cx="1316423" cy="131642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3140">
            <a:off x="2341216" y="5941682"/>
            <a:ext cx="810071" cy="810071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0054">
            <a:off x="183139" y="5616371"/>
            <a:ext cx="1241629" cy="124162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768" y="5258603"/>
            <a:ext cx="1088708" cy="108870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7898">
            <a:off x="3793345" y="6003595"/>
            <a:ext cx="772598" cy="7725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5747" y="134916"/>
            <a:ext cx="1041791" cy="1025313"/>
          </a:xfrm>
          <a:prstGeom prst="rect">
            <a:avLst/>
          </a:prstGeom>
        </p:spPr>
      </p:pic>
      <p:sp>
        <p:nvSpPr>
          <p:cNvPr id="37" name="Прямоугольник 6"/>
          <p:cNvSpPr/>
          <p:nvPr/>
        </p:nvSpPr>
        <p:spPr>
          <a:xfrm>
            <a:off x="2815369" y="2374860"/>
            <a:ext cx="9378462" cy="1106900"/>
          </a:xfrm>
          <a:prstGeom prst="rect">
            <a:avLst/>
          </a:prstGeom>
          <a:solidFill>
            <a:srgbClr val="B15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6"/>
          <p:cNvSpPr/>
          <p:nvPr/>
        </p:nvSpPr>
        <p:spPr>
          <a:xfrm>
            <a:off x="2820863" y="3597161"/>
            <a:ext cx="9378462" cy="1106900"/>
          </a:xfrm>
          <a:prstGeom prst="rect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6"/>
          <p:cNvSpPr/>
          <p:nvPr/>
        </p:nvSpPr>
        <p:spPr>
          <a:xfrm>
            <a:off x="2813538" y="4811791"/>
            <a:ext cx="9378462" cy="1106900"/>
          </a:xfrm>
          <a:prstGeom prst="rect">
            <a:avLst/>
          </a:prstGeom>
          <a:solidFill>
            <a:srgbClr val="696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Таблиця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8316017"/>
              </p:ext>
            </p:extLst>
          </p:nvPr>
        </p:nvGraphicFramePr>
        <p:xfrm>
          <a:off x="2896640" y="1202698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en-US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br>
                        <a:rPr lang="uk-UA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uk-UA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Підготуватися до контрольної роботи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Мерзляк А.Г.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28" name="Таблиця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1912044"/>
              </p:ext>
            </p:extLst>
          </p:nvPr>
        </p:nvGraphicFramePr>
        <p:xfrm>
          <a:off x="2896640" y="2422642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en-US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13-17</a:t>
                      </a:r>
                      <a:br>
                        <a:rPr lang="uk-UA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uk-UA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Підготуватися до контрольної роботи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Істер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О.С.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29" name="Таблиця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7016894"/>
              </p:ext>
            </p:extLst>
          </p:nvPr>
        </p:nvGraphicFramePr>
        <p:xfrm>
          <a:off x="2896640" y="3649276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en-US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8-10</a:t>
                      </a:r>
                      <a:endParaRPr lang="uk-UA" sz="24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Підготуватися до контрольної роботи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Нелін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Є.П.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30" name="Таблиця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4615733"/>
              </p:ext>
            </p:extLst>
          </p:nvPr>
        </p:nvGraphicFramePr>
        <p:xfrm>
          <a:off x="2896640" y="4851312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en-US" sz="2400" b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9-15</a:t>
                      </a:r>
                      <a:endParaRPr lang="uk-UA" sz="24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Підготуватися до контрольної роботи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Бевз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Г.П.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6384774" y="6543021"/>
            <a:ext cx="19769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www.matnova.com.ua</a:t>
            </a:r>
            <a:endParaRPr lang="ru-RU" sz="1200" b="1" dirty="0">
              <a:solidFill>
                <a:srgbClr val="3C5A59"/>
              </a:solidFill>
              <a:latin typeface="Segoe Print" pitchFamily="2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682254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450"/>
                            </p:stCondLst>
                            <p:childTnLst>
                              <p:par>
                                <p:cTn id="9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17" grpId="0"/>
      <p:bldP spid="37" grpId="0" animBg="1"/>
      <p:bldP spid="39" grpId="0" animBg="1"/>
      <p:bldP spid="41" grpId="0" animBg="1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Відповідаємо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08000" y="1095244"/>
            <a:ext cx="11338560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Сформулюйте комбінаторне правило суми</a:t>
            </a:r>
          </a:p>
        </p:txBody>
      </p:sp>
      <p:sp>
        <p:nvSpPr>
          <p:cNvPr id="35" name="Прямоугольник 7"/>
          <p:cNvSpPr/>
          <p:nvPr/>
        </p:nvSpPr>
        <p:spPr>
          <a:xfrm>
            <a:off x="508000" y="2016874"/>
            <a:ext cx="11338560" cy="523220"/>
          </a:xfrm>
          <a:prstGeom prst="rect">
            <a:avLst/>
          </a:prstGeom>
          <a:solidFill>
            <a:srgbClr val="B1510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Сформулюйте комбінаторне правило суми</a:t>
            </a:r>
          </a:p>
        </p:txBody>
      </p:sp>
      <p:sp>
        <p:nvSpPr>
          <p:cNvPr id="54" name="Прямоугольник 7"/>
          <p:cNvSpPr/>
          <p:nvPr/>
        </p:nvSpPr>
        <p:spPr>
          <a:xfrm>
            <a:off x="508000" y="3860136"/>
            <a:ext cx="11338560" cy="954107"/>
          </a:xfrm>
          <a:prstGeom prst="rect">
            <a:avLst/>
          </a:prstGeom>
          <a:solidFill>
            <a:srgbClr val="60442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Поясніть, що таке перестановки. Наведіть приклади перестановок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5" name="Прямоугольник 7"/>
              <p:cNvSpPr/>
              <p:nvPr/>
            </p:nvSpPr>
            <p:spPr>
              <a:xfrm>
                <a:off x="508000" y="5212654"/>
                <a:ext cx="11338560" cy="954107"/>
              </a:xfrm>
              <a:prstGeom prst="rect">
                <a:avLst/>
              </a:prstGeom>
              <a:solidFill>
                <a:srgbClr val="2867A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За якою формулою можна обчислити кількість перестановок із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𝒏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елементів?</a:t>
                </a:r>
              </a:p>
            </p:txBody>
          </p:sp>
        </mc:Choice>
        <mc:Fallback>
          <p:sp>
            <p:nvSpPr>
              <p:cNvPr id="55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5212654"/>
                <a:ext cx="11338560" cy="954107"/>
              </a:xfrm>
              <a:prstGeom prst="rect">
                <a:avLst/>
              </a:prstGeom>
              <a:blipFill>
                <a:blip r:embed="rId3"/>
                <a:stretch>
                  <a:fillRect t="-6369" b="-1592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7" name="Прямоугольник 7"/>
          <p:cNvSpPr/>
          <p:nvPr/>
        </p:nvSpPr>
        <p:spPr>
          <a:xfrm>
            <a:off x="508000" y="2938505"/>
            <a:ext cx="11338560" cy="523220"/>
          </a:xfrm>
          <a:prstGeom prst="rect">
            <a:avLst/>
          </a:prstGeom>
          <a:solidFill>
            <a:srgbClr val="455B6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ми називаємо факторіалом числа?</a:t>
            </a:r>
            <a:endParaRPr lang="uk-UA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162514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5" grpId="0" animBg="1"/>
      <p:bldP spid="54" grpId="0" animBg="1"/>
      <p:bldP spid="55" grpId="0" animBg="1"/>
      <p:bldP spid="5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Відповідаємо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08000" y="849438"/>
            <a:ext cx="11338560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Поясніть, чим відрізняються розміщення від комбінацій?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5" name="Прямоугольник 7"/>
              <p:cNvSpPr/>
              <p:nvPr/>
            </p:nvSpPr>
            <p:spPr>
              <a:xfrm>
                <a:off x="508000" y="1856770"/>
                <a:ext cx="11338560" cy="954107"/>
              </a:xfrm>
              <a:prstGeom prst="rect">
                <a:avLst/>
              </a:prstGeom>
              <a:solidFill>
                <a:srgbClr val="B1510F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За якою формулою можна обчислити кількість розміщень із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𝒏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елементів по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𝒌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елементів?</a:t>
                </a:r>
              </a:p>
            </p:txBody>
          </p:sp>
        </mc:Choice>
        <mc:Fallback>
          <p:sp>
            <p:nvSpPr>
              <p:cNvPr id="35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1856770"/>
                <a:ext cx="11338560" cy="954107"/>
              </a:xfrm>
              <a:prstGeom prst="rect">
                <a:avLst/>
              </a:prstGeom>
              <a:blipFill>
                <a:blip r:embed="rId3"/>
                <a:stretch>
                  <a:fillRect t="-7051" r="-1022" b="-16667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4" name="Прямоугольник 7"/>
          <p:cNvSpPr/>
          <p:nvPr/>
        </p:nvSpPr>
        <p:spPr>
          <a:xfrm>
            <a:off x="508000" y="4733210"/>
            <a:ext cx="11338560" cy="523220"/>
          </a:xfrm>
          <a:prstGeom prst="rect">
            <a:avLst/>
          </a:prstGeom>
          <a:solidFill>
            <a:srgbClr val="60442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таке відносна частота події?</a:t>
            </a:r>
          </a:p>
        </p:txBody>
      </p:sp>
      <p:sp>
        <p:nvSpPr>
          <p:cNvPr id="55" name="Прямоугольник 7"/>
          <p:cNvSpPr/>
          <p:nvPr/>
        </p:nvSpPr>
        <p:spPr>
          <a:xfrm>
            <a:off x="508000" y="5820932"/>
            <a:ext cx="11338560" cy="523220"/>
          </a:xfrm>
          <a:prstGeom prst="rect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Поясніть зміст класичного означення ймовірності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uk-UA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7" name="Прямоугольник 7"/>
              <p:cNvSpPr/>
              <p:nvPr/>
            </p:nvSpPr>
            <p:spPr>
              <a:xfrm>
                <a:off x="508000" y="3294990"/>
                <a:ext cx="11338560" cy="954107"/>
              </a:xfrm>
              <a:prstGeom prst="rect">
                <a:avLst/>
              </a:prstGeom>
              <a:solidFill>
                <a:srgbClr val="455B6F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За якою формулою можна обчислити кількість комбінацій із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𝒏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елементів по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𝒌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елементів?</a:t>
                </a:r>
              </a:p>
            </p:txBody>
          </p:sp>
        </mc:Choice>
        <mc:Fallback>
          <p:sp>
            <p:nvSpPr>
              <p:cNvPr id="5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3294990"/>
                <a:ext cx="11338560" cy="954107"/>
              </a:xfrm>
              <a:prstGeom prst="rect">
                <a:avLst/>
              </a:prstGeom>
              <a:blipFill>
                <a:blip r:embed="rId4"/>
                <a:stretch>
                  <a:fillRect l="-269" t="-7051" r="-1290" b="-16667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8318661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5" grpId="0" animBg="1"/>
      <p:bldP spid="54" grpId="0" animBg="1"/>
      <p:bldP spid="55" grpId="0" animBg="1"/>
      <p:bldP spid="5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Відповідаємо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08000" y="1163013"/>
            <a:ext cx="11338560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ми називаємо варіаційним рядом?</a:t>
            </a:r>
          </a:p>
        </p:txBody>
      </p:sp>
      <p:sp>
        <p:nvSpPr>
          <p:cNvPr id="35" name="Прямоугольник 7"/>
          <p:cNvSpPr/>
          <p:nvPr/>
        </p:nvSpPr>
        <p:spPr>
          <a:xfrm>
            <a:off x="508000" y="2072363"/>
            <a:ext cx="11338560" cy="523220"/>
          </a:xfrm>
          <a:prstGeom prst="rect">
            <a:avLst/>
          </a:prstGeom>
          <a:solidFill>
            <a:srgbClr val="B1510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ми називаємо об’ємом вибірки?</a:t>
            </a:r>
          </a:p>
        </p:txBody>
      </p:sp>
      <p:sp>
        <p:nvSpPr>
          <p:cNvPr id="54" name="Прямоугольник 7"/>
          <p:cNvSpPr/>
          <p:nvPr/>
        </p:nvSpPr>
        <p:spPr>
          <a:xfrm>
            <a:off x="508000" y="4800413"/>
            <a:ext cx="11338560" cy="523220"/>
          </a:xfrm>
          <a:prstGeom prst="rect">
            <a:avLst/>
          </a:prstGeom>
          <a:solidFill>
            <a:srgbClr val="60442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ми називаємо модою вибірки?</a:t>
            </a:r>
          </a:p>
        </p:txBody>
      </p:sp>
      <p:sp>
        <p:nvSpPr>
          <p:cNvPr id="55" name="Прямоугольник 7"/>
          <p:cNvSpPr/>
          <p:nvPr/>
        </p:nvSpPr>
        <p:spPr>
          <a:xfrm>
            <a:off x="508000" y="3891063"/>
            <a:ext cx="11338560" cy="523220"/>
          </a:xfrm>
          <a:prstGeom prst="rect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ми називаємо медіаною вибірки?</a:t>
            </a:r>
          </a:p>
        </p:txBody>
      </p:sp>
      <p:sp>
        <p:nvSpPr>
          <p:cNvPr id="57" name="Прямоугольник 7"/>
          <p:cNvSpPr/>
          <p:nvPr/>
        </p:nvSpPr>
        <p:spPr>
          <a:xfrm>
            <a:off x="508000" y="2981713"/>
            <a:ext cx="11338560" cy="523220"/>
          </a:xfrm>
          <a:prstGeom prst="rect">
            <a:avLst/>
          </a:prstGeom>
          <a:solidFill>
            <a:srgbClr val="455B6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ми називаємо середнім значенням вибірки?</a:t>
            </a:r>
          </a:p>
        </p:txBody>
      </p:sp>
      <p:sp>
        <p:nvSpPr>
          <p:cNvPr id="9" name="Прямоугольник 7">
            <a:extLst>
              <a:ext uri="{FF2B5EF4-FFF2-40B4-BE49-F238E27FC236}">
                <a16:creationId xmlns:a16="http://schemas.microsoft.com/office/drawing/2014/main" id="{EAC7B1B3-F679-42A4-A2E8-58249E4EF055}"/>
              </a:ext>
            </a:extLst>
          </p:cNvPr>
          <p:cNvSpPr/>
          <p:nvPr/>
        </p:nvSpPr>
        <p:spPr>
          <a:xfrm>
            <a:off x="508000" y="5709763"/>
            <a:ext cx="11338560" cy="523220"/>
          </a:xfrm>
          <a:prstGeom prst="rect">
            <a:avLst/>
          </a:prstGeom>
          <a:solidFill>
            <a:srgbClr val="696969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Поясніть, що називають розмахом вибірки?</a:t>
            </a:r>
          </a:p>
        </p:txBody>
      </p:sp>
    </p:spTree>
    <p:extLst>
      <p:ext uri="{BB962C8B-B14F-4D97-AF65-F5344CB8AC3E}">
        <p14:creationId xmlns:p14="http://schemas.microsoft.com/office/powerpoint/2010/main" val="161820721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5" grpId="0" animBg="1"/>
      <p:bldP spid="54" grpId="0" animBg="1"/>
      <p:bldP spid="55" grpId="0" animBg="1"/>
      <p:bldP spid="5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6" name="Рисунок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3453"/>
            <a:ext cx="965227" cy="886531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kern="1200" dirty="0">
                <a:solidFill>
                  <a:srgbClr val="79562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uk-UA" sz="4000" b="1" kern="1200" dirty="0">
              <a:solidFill>
                <a:srgbClr val="79562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6299200" y="2933511"/>
            <a:ext cx="3631381" cy="523220"/>
          </a:xfrm>
          <a:prstGeom prst="rect">
            <a:avLst/>
          </a:prstGeom>
          <a:solidFill>
            <a:srgbClr val="60442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Обчисліть:</a:t>
            </a:r>
            <a:endParaRPr lang="uk-UA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2" name="Прямоугольник 7">
                <a:extLst>
                  <a:ext uri="{FF2B5EF4-FFF2-40B4-BE49-F238E27FC236}">
                    <a16:creationId xmlns:a16="http://schemas.microsoft.com/office/drawing/2014/main" id="{C5493436-4817-49B2-B9CF-29EAA2820360}"/>
                  </a:ext>
                </a:extLst>
              </p:cNvPr>
              <p:cNvSpPr/>
              <p:nvPr/>
            </p:nvSpPr>
            <p:spPr>
              <a:xfrm>
                <a:off x="7577394" y="2854853"/>
                <a:ext cx="2353187" cy="907749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uk-UA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Pr>
                        <m:num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𝟑</m:t>
                          </m:r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!+</m:t>
                          </m:r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𝟓</m:t>
                          </m:r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!∙</m:t>
                          </m:r>
                          <m:r>
                            <a:rPr lang="uk-UA" sz="2800" b="1" i="1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𝟎</m:t>
                          </m:r>
                          <m:r>
                            <a:rPr lang="uk-UA" sz="2800" b="1" i="1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!</m:t>
                          </m:r>
                        </m:num>
                        <m:den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𝟒</m:t>
                          </m:r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!</m:t>
                          </m:r>
                        </m:den>
                      </m:f>
                    </m:oMath>
                  </m:oMathPara>
                </a14:m>
                <a:endParaRPr lang="uk-UA" sz="2800" b="1" i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>
          <p:sp>
            <p:nvSpPr>
              <p:cNvPr id="32" name="Прямоугольник 7">
                <a:extLst>
                  <a:ext uri="{FF2B5EF4-FFF2-40B4-BE49-F238E27FC236}">
                    <a16:creationId xmlns:a16="http://schemas.microsoft.com/office/drawing/2014/main" id="{C5493436-4817-49B2-B9CF-29EAA282036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77394" y="2854853"/>
                <a:ext cx="2353187" cy="90774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47C03AB7-6505-4A6F-9770-D3EE79EE431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95291"/>
            <a:ext cx="5901104" cy="4071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10498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7.40741E-7 L -4.79167E-6 -0.1456 " pathEditMode="relative" rAng="0" ptsTypes="AA">
                                      <p:cBhvr>
                                        <p:cTn id="2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7" grpId="0" animBg="1"/>
      <p:bldP spid="7" grpId="1" animBg="1"/>
      <p:bldP spid="3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6030684" y="3212160"/>
            <a:ext cx="6161316" cy="2677656"/>
          </a:xfrm>
          <a:prstGeom prst="rect">
            <a:avLst/>
          </a:prstGeom>
          <a:solidFill>
            <a:srgbClr val="545454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 </a:t>
            </a:r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волейбольній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команді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6 </a:t>
            </a:r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чоловік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на </a:t>
            </a:r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майданчику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6 </a:t>
            </a:r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позицій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для </a:t>
            </a:r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їх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розстановки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Скількома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способами команда </a:t>
            </a:r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може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розташуватися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на </a:t>
            </a:r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майданчику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  <a:endParaRPr lang="uk-UA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54545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uk-UA" sz="4000" b="1" kern="1200" dirty="0">
              <a:solidFill>
                <a:srgbClr val="545454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3453"/>
            <a:ext cx="976025" cy="89644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95291"/>
            <a:ext cx="5901104" cy="4071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86613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4.07407E-6 L 4.375E-6 -0.18264 " pathEditMode="relative" rAng="0" ptsTypes="AA">
                                      <p:cBhvr>
                                        <p:cTn id="2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7" grpId="1" animBg="1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7" name="Прямоугольник 7"/>
              <p:cNvSpPr/>
              <p:nvPr/>
            </p:nvSpPr>
            <p:spPr>
              <a:xfrm>
                <a:off x="6739859" y="3167390"/>
                <a:ext cx="5452141" cy="1815882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ru-RU" sz="28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Скільки</a:t>
                </a:r>
                <a:r>
                  <a:rPr lang="ru-RU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ru-RU" sz="28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тризначних</a:t>
                </a:r>
                <a:r>
                  <a:rPr lang="ru-RU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чисел </a:t>
                </a:r>
                <a:r>
                  <a:rPr lang="ru-RU" sz="28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можна</a:t>
                </a:r>
                <a:r>
                  <a:rPr lang="ru-RU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ru-RU" sz="28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скласти</a:t>
                </a:r>
                <a:r>
                  <a:rPr lang="ru-RU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з цифр </a:t>
                </a:r>
                <a14:m>
                  <m:oMath xmlns:m="http://schemas.openxmlformats.org/officeDocument/2006/math">
                    <m:r>
                      <a:rPr lang="ru-RU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𝟎</m:t>
                    </m:r>
                    <m:r>
                      <a:rPr lang="ru-RU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</m:t>
                    </m:r>
                    <m:r>
                      <a:rPr lang="ru-RU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𝟏</m:t>
                    </m:r>
                    <m:r>
                      <a:rPr lang="ru-RU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</m:t>
                    </m:r>
                    <m:r>
                      <a:rPr lang="ru-RU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𝟐</m:t>
                    </m:r>
                    <m:r>
                      <a:rPr lang="ru-RU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</m:t>
                    </m:r>
                    <m:r>
                      <a:rPr lang="ru-RU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𝟑</m:t>
                    </m:r>
                    <m:r>
                      <a:rPr lang="ru-RU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 і </m:t>
                    </m:r>
                    <m:r>
                      <a:rPr lang="ru-RU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𝟒</m:t>
                    </m:r>
                    <m:r>
                      <a:rPr lang="ru-RU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</m:oMath>
                </a14:m>
                <a:r>
                  <a:rPr lang="ru-RU" sz="28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якщо</a:t>
                </a:r>
                <a:r>
                  <a:rPr lang="ru-RU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ru-RU" sz="28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цифри</a:t>
                </a:r>
                <a:r>
                  <a:rPr lang="ru-RU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в </a:t>
                </a:r>
                <a:r>
                  <a:rPr lang="ru-RU" sz="28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числі</a:t>
                </a:r>
                <a:r>
                  <a:rPr lang="ru-RU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не </a:t>
                </a:r>
                <a:r>
                  <a:rPr lang="ru-RU" sz="28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повторюються</a:t>
                </a:r>
                <a:r>
                  <a:rPr lang="ru-RU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?</a:t>
                </a:r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>
          <p:sp>
            <p:nvSpPr>
              <p:cNvPr id="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9859" y="3167390"/>
                <a:ext cx="5452141" cy="1815882"/>
              </a:xfrm>
              <a:prstGeom prst="rect">
                <a:avLst/>
              </a:prstGeom>
              <a:blipFill>
                <a:blip r:embed="rId3"/>
                <a:stretch>
                  <a:fillRect l="-2349" t="-3704" b="-875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8860"/>
            <a:ext cx="6198682" cy="4277300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54605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uk-UA" sz="4000" b="1" kern="1200" dirty="0">
              <a:solidFill>
                <a:srgbClr val="546057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9270"/>
            <a:ext cx="976025" cy="896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6967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2.96296E-6 L -2.29167E-6 -0.18078 " pathEditMode="relative" rAng="0" ptsTypes="AA">
                                      <p:cBhvr>
                                        <p:cTn id="2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4" grpId="0"/>
      <p:bldP spid="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Прямоугольник 7"/>
              <p:cNvSpPr/>
              <p:nvPr/>
            </p:nvSpPr>
            <p:spPr>
              <a:xfrm>
                <a:off x="6410961" y="3429000"/>
                <a:ext cx="5781039" cy="2246769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ru-RU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Десять </a:t>
                </a:r>
                <a:r>
                  <a:rPr lang="ru-RU" sz="28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учнів</a:t>
                </a:r>
                <a:r>
                  <a:rPr lang="ru-RU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ru-RU" sz="28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отримали</a:t>
                </a:r>
                <a:r>
                  <a:rPr lang="ru-RU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за </a:t>
                </a:r>
                <a:r>
                  <a:rPr lang="ru-RU" sz="28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контрольну</a:t>
                </a:r>
                <a:r>
                  <a:rPr lang="ru-RU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роботу </a:t>
                </a:r>
                <a:r>
                  <a:rPr lang="ru-RU" sz="28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наступні</a:t>
                </a:r>
                <a:r>
                  <a:rPr lang="ru-RU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ru-RU" sz="28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оцінки</a:t>
                </a:r>
                <a:r>
                  <a:rPr lang="ru-RU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ru-RU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𝟒</m:t>
                    </m:r>
                    <m:r>
                      <a:rPr lang="ru-RU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</m:t>
                    </m:r>
                    <m:r>
                      <a:rPr lang="ru-RU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𝟏𝟎</m:t>
                    </m:r>
                    <m:r>
                      <a:rPr lang="ru-RU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</m:t>
                    </m:r>
                    <m:r>
                      <a:rPr lang="ru-RU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𝟖</m:t>
                    </m:r>
                    <m:r>
                      <a:rPr lang="ru-RU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</m:t>
                    </m:r>
                    <m:r>
                      <a:rPr lang="ru-RU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𝟑</m:t>
                    </m:r>
                    <m:r>
                      <a:rPr lang="ru-RU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</m:t>
                    </m:r>
                    <m:r>
                      <a:rPr lang="ru-RU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𝟒</m:t>
                    </m:r>
                    <m:r>
                      <a:rPr lang="ru-RU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</m:t>
                    </m:r>
                    <m:r>
                      <a:rPr lang="ru-RU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𝟒</m:t>
                    </m:r>
                    <m:r>
                      <a:rPr lang="ru-RU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</m:t>
                    </m:r>
                    <m:r>
                      <a:rPr lang="ru-RU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𝟖</m:t>
                    </m:r>
                    <m:r>
                      <a:rPr lang="ru-RU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</m:t>
                    </m:r>
                    <m:r>
                      <a:rPr lang="ru-RU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𝟏𝟎</m:t>
                    </m:r>
                    <m:r>
                      <a:rPr lang="ru-RU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</m:t>
                    </m:r>
                    <m:r>
                      <a:rPr lang="ru-RU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𝟒</m:t>
                    </m:r>
                    <m:r>
                      <a:rPr lang="ru-RU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</m:t>
                    </m:r>
                    <m:r>
                      <a:rPr lang="ru-RU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𝟕</m:t>
                    </m:r>
                  </m:oMath>
                </a14:m>
                <a:r>
                  <a:rPr lang="ru-RU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. </a:t>
                </a:r>
                <a:r>
                  <a:rPr lang="ru-RU" sz="28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Знайдіть</a:t>
                </a:r>
                <a:r>
                  <a:rPr lang="ru-RU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ru-RU" sz="28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розмах</a:t>
                </a:r>
                <a:r>
                  <a:rPr lang="ru-RU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, моду та </a:t>
                </a:r>
                <a:r>
                  <a:rPr lang="ru-RU" sz="28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медіану</a:t>
                </a:r>
                <a:r>
                  <a:rPr lang="ru-RU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ru-RU" sz="28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цієї</a:t>
                </a:r>
                <a:r>
                  <a:rPr lang="ru-RU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ru-RU" sz="28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вибірки</a:t>
                </a:r>
                <a:r>
                  <a:rPr lang="ru-RU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.</a:t>
                </a:r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>
          <p:sp>
            <p:nvSpPr>
              <p:cNvPr id="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0961" y="3429000"/>
                <a:ext cx="5781039" cy="2246769"/>
              </a:xfrm>
              <a:prstGeom prst="rect">
                <a:avLst/>
              </a:prstGeom>
              <a:blipFill>
                <a:blip r:embed="rId4"/>
                <a:stretch>
                  <a:fillRect t="-2989" r="-1582" b="-6522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A7FF7DA8-592A-468E-A56F-DAB9A0AFE87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28860"/>
            <a:ext cx="6198682" cy="427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869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2.59259E-6 L -6.25E-7 -0.1382 " pathEditMode="relative" rAng="0" ptsTypes="AA">
                                      <p:cBhvr>
                                        <p:cTn id="2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7" grpId="0" animBg="1"/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6161318" y="3429000"/>
            <a:ext cx="6037455" cy="1815882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 </a:t>
            </a:r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класі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з 17 </a:t>
            </a:r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чоловік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треба </a:t>
            </a:r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вибрати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трьох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представників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на </a:t>
            </a:r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конференцію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Скільки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існує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варіантів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вибору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  <a:endParaRPr lang="uk-UA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C1CAAE62-E47D-4243-BB0B-1F36858503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28860"/>
            <a:ext cx="6198682" cy="427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87279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2.59259E-6 L -4.58333E-6 -0.18496 " pathEditMode="relative" rAng="0" ptsTypes="AA">
                                      <p:cBhvr>
                                        <p:cTn id="2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7" grpId="1" animBg="1"/>
      <p:bldP spid="37" grpId="0"/>
    </p:bldLst>
  </p:timing>
</p:sld>
</file>

<file path=ppt/theme/theme1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14731</TotalTime>
  <Words>365</Words>
  <Application>Microsoft Office PowerPoint</Application>
  <PresentationFormat>Широкий екран</PresentationFormat>
  <Paragraphs>66</Paragraphs>
  <Slides>11</Slides>
  <Notes>11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11</vt:i4>
      </vt:variant>
    </vt:vector>
  </HeadingPairs>
  <TitlesOfParts>
    <vt:vector size="18" baseType="lpstr">
      <vt:lpstr>Arial</vt:lpstr>
      <vt:lpstr>Calibri</vt:lpstr>
      <vt:lpstr>Calibri Light</vt:lpstr>
      <vt:lpstr>Cambria Math</vt:lpstr>
      <vt:lpstr>Segoe Print</vt:lpstr>
      <vt:lpstr>Tahoma</vt:lpstr>
      <vt:lpstr>Тема Office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Марко Мілевський</dc:creator>
  <cp:lastModifiedBy>Марко Мілевський</cp:lastModifiedBy>
  <cp:revision>584</cp:revision>
  <dcterms:created xsi:type="dcterms:W3CDTF">2019-04-30T11:06:10Z</dcterms:created>
  <dcterms:modified xsi:type="dcterms:W3CDTF">2019-12-30T15:48:49Z</dcterms:modified>
</cp:coreProperties>
</file>